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17.png" ContentType="image/png"/>
  <Override PartName="/ppt/media/image4.jpeg" ContentType="image/jpeg"/>
  <Override PartName="/ppt/media/image16.jpeg" ContentType="image/jpeg"/>
  <Override PartName="/ppt/media/image14.png" ContentType="image/png"/>
  <Override PartName="/ppt/media/image5.png" ContentType="image/png"/>
  <Override PartName="/ppt/media/image10.png" ContentType="image/png"/>
  <Override PartName="/ppt/media/image2.jpeg" ContentType="image/jpeg"/>
  <Override PartName="/ppt/media/image15.png" ContentType="image/png"/>
  <Override PartName="/ppt/media/image3.jpeg" ContentType="image/jpeg"/>
  <Override PartName="/ppt/media/image6.png" ContentType="image/png"/>
  <Override PartName="/ppt/media/image11.png" ContentType="image/png"/>
  <Override PartName="/ppt/media/image1.jpeg" ContentType="image/jpeg"/>
  <Override PartName="/ppt/media/image7.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9144000" cy="51435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hr-HR" sz="4400" spc="-1" strike="noStrike">
                <a:latin typeface="Arial"/>
              </a:rPr>
              <a:t>Click to move the slide</a:t>
            </a:r>
            <a:endParaRPr b="0" lang="hr-HR" sz="4400" spc="-1" strike="noStrike">
              <a:latin typeface="Arial"/>
            </a:endParaRPr>
          </a:p>
        </p:txBody>
      </p:sp>
      <p:sp>
        <p:nvSpPr>
          <p:cNvPr id="170" name="PlaceHolder 2"/>
          <p:cNvSpPr>
            <a:spLocks noGrp="1"/>
          </p:cNvSpPr>
          <p:nvPr>
            <p:ph type="body"/>
          </p:nvPr>
        </p:nvSpPr>
        <p:spPr>
          <a:xfrm>
            <a:off x="777240" y="4777560"/>
            <a:ext cx="6217560" cy="4525920"/>
          </a:xfrm>
          <a:prstGeom prst="rect">
            <a:avLst/>
          </a:prstGeom>
        </p:spPr>
        <p:txBody>
          <a:bodyPr lIns="0" rIns="0" tIns="0" bIns="0">
            <a:noAutofit/>
          </a:bodyPr>
          <a:p>
            <a:r>
              <a:rPr b="0" lang="hr-HR" sz="2000" spc="-1" strike="noStrike">
                <a:latin typeface="Arial"/>
              </a:rPr>
              <a:t>Click to edit the notes format</a:t>
            </a:r>
            <a:endParaRPr b="0" lang="hr-HR" sz="2000" spc="-1" strike="noStrike">
              <a:latin typeface="Arial"/>
            </a:endParaRPr>
          </a:p>
        </p:txBody>
      </p:sp>
      <p:sp>
        <p:nvSpPr>
          <p:cNvPr id="171" name="PlaceHolder 3"/>
          <p:cNvSpPr>
            <a:spLocks noGrp="1"/>
          </p:cNvSpPr>
          <p:nvPr>
            <p:ph type="hdr"/>
          </p:nvPr>
        </p:nvSpPr>
        <p:spPr>
          <a:xfrm>
            <a:off x="0" y="0"/>
            <a:ext cx="3372840" cy="502560"/>
          </a:xfrm>
          <a:prstGeom prst="rect">
            <a:avLst/>
          </a:prstGeom>
        </p:spPr>
        <p:txBody>
          <a:bodyPr lIns="0" rIns="0" tIns="0" bIns="0">
            <a:noAutofit/>
          </a:bodyPr>
          <a:p>
            <a:r>
              <a:rPr b="0" lang="hr-HR" sz="1400" spc="-1" strike="noStrike">
                <a:latin typeface="Times New Roman"/>
              </a:rPr>
              <a:t>&lt;header&gt;</a:t>
            </a:r>
            <a:endParaRPr b="0" lang="hr-HR" sz="1400" spc="-1" strike="noStrike">
              <a:latin typeface="Times New Roman"/>
            </a:endParaRPr>
          </a:p>
        </p:txBody>
      </p:sp>
      <p:sp>
        <p:nvSpPr>
          <p:cNvPr id="172" name="PlaceHolder 4"/>
          <p:cNvSpPr>
            <a:spLocks noGrp="1"/>
          </p:cNvSpPr>
          <p:nvPr>
            <p:ph type="dt"/>
          </p:nvPr>
        </p:nvSpPr>
        <p:spPr>
          <a:xfrm>
            <a:off x="4399200" y="0"/>
            <a:ext cx="3372840" cy="502560"/>
          </a:xfrm>
          <a:prstGeom prst="rect">
            <a:avLst/>
          </a:prstGeom>
        </p:spPr>
        <p:txBody>
          <a:bodyPr lIns="0" rIns="0" tIns="0" bIns="0">
            <a:noAutofit/>
          </a:bodyPr>
          <a:p>
            <a:pPr algn="r"/>
            <a:r>
              <a:rPr b="0" lang="hr-HR" sz="1400" spc="-1" strike="noStrike">
                <a:latin typeface="Times New Roman"/>
              </a:rPr>
              <a:t>&lt;date/time&gt;</a:t>
            </a:r>
            <a:endParaRPr b="0" lang="hr-HR" sz="1400" spc="-1" strike="noStrike">
              <a:latin typeface="Times New Roman"/>
            </a:endParaRPr>
          </a:p>
        </p:txBody>
      </p:sp>
      <p:sp>
        <p:nvSpPr>
          <p:cNvPr id="173" name="PlaceHolder 5"/>
          <p:cNvSpPr>
            <a:spLocks noGrp="1"/>
          </p:cNvSpPr>
          <p:nvPr>
            <p:ph type="ftr"/>
          </p:nvPr>
        </p:nvSpPr>
        <p:spPr>
          <a:xfrm>
            <a:off x="0" y="9555480"/>
            <a:ext cx="3372840" cy="502560"/>
          </a:xfrm>
          <a:prstGeom prst="rect">
            <a:avLst/>
          </a:prstGeom>
        </p:spPr>
        <p:txBody>
          <a:bodyPr lIns="0" rIns="0" tIns="0" bIns="0" anchor="b">
            <a:noAutofit/>
          </a:bodyPr>
          <a:p>
            <a:r>
              <a:rPr b="0" lang="hr-HR" sz="1400" spc="-1" strike="noStrike">
                <a:latin typeface="Times New Roman"/>
              </a:rPr>
              <a:t>&lt;footer&gt;</a:t>
            </a:r>
            <a:endParaRPr b="0" lang="hr-HR" sz="1400" spc="-1" strike="noStrike">
              <a:latin typeface="Times New Roman"/>
            </a:endParaRPr>
          </a:p>
        </p:txBody>
      </p:sp>
      <p:sp>
        <p:nvSpPr>
          <p:cNvPr id="174"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5BBDBA54-9CB2-49AE-9294-586BC4D59449}" type="slidenum">
              <a:rPr b="0" lang="hr-HR" sz="1400" spc="-1" strike="noStrike">
                <a:latin typeface="Times New Roman"/>
              </a:rPr>
              <a:t>&lt;number&gt;</a:t>
            </a:fld>
            <a:endParaRPr b="0" lang="hr-H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422280" y="1241280"/>
            <a:ext cx="5952240" cy="3349080"/>
          </a:xfrm>
          <a:prstGeom prst="rect">
            <a:avLst/>
          </a:prstGeom>
        </p:spPr>
      </p:sp>
      <p:sp>
        <p:nvSpPr>
          <p:cNvPr id="234" name="PlaceHolder 2"/>
          <p:cNvSpPr>
            <a:spLocks noGrp="1"/>
          </p:cNvSpPr>
          <p:nvPr>
            <p:ph type="body"/>
          </p:nvPr>
        </p:nvSpPr>
        <p:spPr>
          <a:xfrm>
            <a:off x="679680" y="4777200"/>
            <a:ext cx="5437440" cy="3907800"/>
          </a:xfrm>
          <a:prstGeom prst="rect">
            <a:avLst/>
          </a:prstGeom>
        </p:spPr>
        <p:txBody>
          <a:bodyPr lIns="0" rIns="0" tIns="0" bIns="0">
            <a:noAutofit/>
          </a:bodyPr>
          <a:p>
            <a:endParaRPr b="0" lang="hr-HR" sz="2000" spc="-1" strike="noStrike">
              <a:latin typeface="Arial"/>
            </a:endParaRPr>
          </a:p>
        </p:txBody>
      </p:sp>
      <p:sp>
        <p:nvSpPr>
          <p:cNvPr id="235" name="CustomShape 3"/>
          <p:cNvSpPr/>
          <p:nvPr/>
        </p:nvSpPr>
        <p:spPr>
          <a:xfrm>
            <a:off x="3850560" y="9428760"/>
            <a:ext cx="2944800" cy="4971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8F11C76-AB75-443D-9F78-57657DD906F0}" type="slidenum">
              <a:rPr b="0" lang="hr-HR" sz="1200" spc="-1" strike="noStrike">
                <a:solidFill>
                  <a:srgbClr val="000000"/>
                </a:solidFill>
                <a:latin typeface="+mn-lt"/>
                <a:ea typeface="+mn-ea"/>
              </a:rPr>
              <a:t>&lt;number&gt;</a:t>
            </a:fld>
            <a:endParaRPr b="0" lang="hr-H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3200" spc="-1" strike="noStrike">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3200" spc="-1" strike="noStrike">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3200" spc="-1" strike="noStrike">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3200" spc="-1" strike="noStrike">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3200" spc="-1" strike="noStrike">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3200" spc="-1" strike="noStrike">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4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46"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48"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49"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53"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54"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
        <p:nvSpPr>
          <p:cNvPr id="55"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57"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58"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59"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61"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63"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65"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3200" spc="-1" strike="noStrike">
              <a:latin typeface="Arial"/>
            </a:endParaRPr>
          </a:p>
        </p:txBody>
      </p:sp>
      <p:sp>
        <p:nvSpPr>
          <p:cNvPr id="66"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69"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
        <p:nvSpPr>
          <p:cNvPr id="71"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73"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3200" spc="-1" strike="noStrike">
              <a:latin typeface="Arial"/>
            </a:endParaRPr>
          </a:p>
        </p:txBody>
      </p:sp>
      <p:sp>
        <p:nvSpPr>
          <p:cNvPr id="74"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3200" spc="-1" strike="noStrike">
              <a:latin typeface="Arial"/>
            </a:endParaRPr>
          </a:p>
        </p:txBody>
      </p:sp>
      <p:sp>
        <p:nvSpPr>
          <p:cNvPr id="75"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3200" spc="-1" strike="noStrike">
              <a:latin typeface="Arial"/>
            </a:endParaRPr>
          </a:p>
        </p:txBody>
      </p:sp>
      <p:sp>
        <p:nvSpPr>
          <p:cNvPr id="76"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3200" spc="-1" strike="noStrike">
              <a:latin typeface="Arial"/>
            </a:endParaRPr>
          </a:p>
        </p:txBody>
      </p:sp>
      <p:sp>
        <p:nvSpPr>
          <p:cNvPr id="77"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3200" spc="-1" strike="noStrike">
              <a:latin typeface="Arial"/>
            </a:endParaRPr>
          </a:p>
        </p:txBody>
      </p:sp>
      <p:sp>
        <p:nvSpPr>
          <p:cNvPr id="78"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8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87"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89"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90"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94"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95"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
        <p:nvSpPr>
          <p:cNvPr id="96"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98"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99"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00"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02"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03"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04"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06"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3200" spc="-1" strike="noStrike">
              <a:latin typeface="Arial"/>
            </a:endParaRPr>
          </a:p>
        </p:txBody>
      </p:sp>
      <p:sp>
        <p:nvSpPr>
          <p:cNvPr id="107"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09"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10"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11"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
        <p:nvSpPr>
          <p:cNvPr id="112"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14"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3200" spc="-1" strike="noStrike">
              <a:latin typeface="Arial"/>
            </a:endParaRPr>
          </a:p>
        </p:txBody>
      </p:sp>
      <p:sp>
        <p:nvSpPr>
          <p:cNvPr id="115"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3200" spc="-1" strike="noStrike">
              <a:latin typeface="Arial"/>
            </a:endParaRPr>
          </a:p>
        </p:txBody>
      </p:sp>
      <p:sp>
        <p:nvSpPr>
          <p:cNvPr id="116"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3200" spc="-1" strike="noStrike">
              <a:latin typeface="Arial"/>
            </a:endParaRPr>
          </a:p>
        </p:txBody>
      </p:sp>
      <p:sp>
        <p:nvSpPr>
          <p:cNvPr id="117"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3200" spc="-1" strike="noStrike">
              <a:latin typeface="Arial"/>
            </a:endParaRPr>
          </a:p>
        </p:txBody>
      </p:sp>
      <p:sp>
        <p:nvSpPr>
          <p:cNvPr id="118"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3200" spc="-1" strike="noStrike">
              <a:latin typeface="Arial"/>
            </a:endParaRPr>
          </a:p>
        </p:txBody>
      </p:sp>
      <p:sp>
        <p:nvSpPr>
          <p:cNvPr id="119"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3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36"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38"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139"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43"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44"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
        <p:nvSpPr>
          <p:cNvPr id="145"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47"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49"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51"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52"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53"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55"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3200" spc="-1" strike="noStrike">
              <a:latin typeface="Arial"/>
            </a:endParaRPr>
          </a:p>
        </p:txBody>
      </p:sp>
      <p:sp>
        <p:nvSpPr>
          <p:cNvPr id="156"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58"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59"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60"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
        <p:nvSpPr>
          <p:cNvPr id="161"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63"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3200" spc="-1" strike="noStrike">
              <a:latin typeface="Arial"/>
            </a:endParaRPr>
          </a:p>
        </p:txBody>
      </p:sp>
      <p:sp>
        <p:nvSpPr>
          <p:cNvPr id="164"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3200" spc="-1" strike="noStrike">
              <a:latin typeface="Arial"/>
            </a:endParaRPr>
          </a:p>
        </p:txBody>
      </p:sp>
      <p:sp>
        <p:nvSpPr>
          <p:cNvPr id="165"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3200" spc="-1" strike="noStrike">
              <a:latin typeface="Arial"/>
            </a:endParaRPr>
          </a:p>
        </p:txBody>
      </p:sp>
      <p:sp>
        <p:nvSpPr>
          <p:cNvPr id="166"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3200" spc="-1" strike="noStrike">
              <a:latin typeface="Arial"/>
            </a:endParaRPr>
          </a:p>
        </p:txBody>
      </p:sp>
      <p:sp>
        <p:nvSpPr>
          <p:cNvPr id="167"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3200" spc="-1" strike="noStrike">
              <a:latin typeface="Arial"/>
            </a:endParaRPr>
          </a:p>
        </p:txBody>
      </p:sp>
      <p:sp>
        <p:nvSpPr>
          <p:cNvPr id="168"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3200" spc="-1" strike="noStrike">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3200" spc="-1" strike="noStrike">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hr-HR" sz="4400" spc="-1" strike="noStrike">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3200" spc="-1" strike="noStrike">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3200" spc="-1" strike="noStrike">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hyperlink" Target="http://www.srce.unizg.hr/en" TargetMode="External"/><Relationship Id="rId5" Type="http://schemas.openxmlformats.org/officeDocument/2006/relationships/hyperlink" Target="http://www.srce.unizg.hr/oa-and-oer" TargetMode="Externa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Line 1"/>
          <p:cNvSpPr/>
          <p:nvPr/>
        </p:nvSpPr>
        <p:spPr>
          <a:xfrm>
            <a:off x="1614240" y="2977560"/>
            <a:ext cx="5915160" cy="0"/>
          </a:xfrm>
          <a:prstGeom prst="line">
            <a:avLst/>
          </a:prstGeom>
          <a:ln>
            <a:solidFill>
              <a:srgbClr val="e39717"/>
            </a:solidFill>
          </a:ln>
        </p:spPr>
        <p:style>
          <a:lnRef idx="1">
            <a:schemeClr val="accent2"/>
          </a:lnRef>
          <a:fillRef idx="0">
            <a:schemeClr val="accent2"/>
          </a:fillRef>
          <a:effectRef idx="0">
            <a:schemeClr val="accent2"/>
          </a:effectRef>
          <a:fontRef idx="minor"/>
        </p:style>
      </p:sp>
      <p:sp>
        <p:nvSpPr>
          <p:cNvPr id="1" name="PlaceHolder 2"/>
          <p:cNvSpPr>
            <a:spLocks noGrp="1"/>
          </p:cNvSpPr>
          <p:nvPr>
            <p:ph type="title"/>
          </p:nvPr>
        </p:nvSpPr>
        <p:spPr>
          <a:xfrm>
            <a:off x="457200" y="205200"/>
            <a:ext cx="8229240" cy="8586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 name="Line 1"/>
          <p:cNvSpPr/>
          <p:nvPr/>
        </p:nvSpPr>
        <p:spPr>
          <a:xfrm>
            <a:off x="165924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sp>
        <p:nvSpPr>
          <p:cNvPr id="40" name="Line 2"/>
          <p:cNvSpPr/>
          <p:nvPr/>
        </p:nvSpPr>
        <p:spPr>
          <a:xfrm>
            <a:off x="748728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sp>
        <p:nvSpPr>
          <p:cNvPr id="4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4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 name="Line 1"/>
          <p:cNvSpPr/>
          <p:nvPr/>
        </p:nvSpPr>
        <p:spPr>
          <a:xfrm>
            <a:off x="165924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sp>
        <p:nvSpPr>
          <p:cNvPr id="80" name="Line 2"/>
          <p:cNvSpPr/>
          <p:nvPr/>
        </p:nvSpPr>
        <p:spPr>
          <a:xfrm>
            <a:off x="748728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sp>
        <p:nvSpPr>
          <p:cNvPr id="81" name="Line 3"/>
          <p:cNvSpPr/>
          <p:nvPr/>
        </p:nvSpPr>
        <p:spPr>
          <a:xfrm>
            <a:off x="1615320" y="2611080"/>
            <a:ext cx="5914800" cy="0"/>
          </a:xfrm>
          <a:prstGeom prst="line">
            <a:avLst/>
          </a:prstGeom>
          <a:ln>
            <a:solidFill>
              <a:srgbClr val="e39717"/>
            </a:solidFill>
          </a:ln>
        </p:spPr>
        <p:style>
          <a:lnRef idx="1">
            <a:schemeClr val="accent2"/>
          </a:lnRef>
          <a:fillRef idx="0">
            <a:schemeClr val="accent2"/>
          </a:fillRef>
          <a:effectRef idx="0">
            <a:schemeClr val="accent2"/>
          </a:effectRef>
          <a:fontRef idx="minor"/>
        </p:style>
      </p:sp>
      <p:sp>
        <p:nvSpPr>
          <p:cNvPr id="82" name="PlaceHolder 4"/>
          <p:cNvSpPr>
            <a:spLocks noGrp="1"/>
          </p:cNvSpPr>
          <p:nvPr>
            <p:ph type="title"/>
          </p:nvPr>
        </p:nvSpPr>
        <p:spPr>
          <a:xfrm>
            <a:off x="457200" y="205200"/>
            <a:ext cx="8229240" cy="8586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83"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0" name="Line 1"/>
          <p:cNvSpPr/>
          <p:nvPr/>
        </p:nvSpPr>
        <p:spPr>
          <a:xfrm>
            <a:off x="165924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sp>
        <p:nvSpPr>
          <p:cNvPr id="121" name="Line 2"/>
          <p:cNvSpPr/>
          <p:nvPr/>
        </p:nvSpPr>
        <p:spPr>
          <a:xfrm>
            <a:off x="7487280" y="4733640"/>
            <a:ext cx="0" cy="256320"/>
          </a:xfrm>
          <a:prstGeom prst="line">
            <a:avLst/>
          </a:prstGeom>
          <a:ln>
            <a:solidFill>
              <a:srgbClr val="0c0c0c"/>
            </a:solidFill>
          </a:ln>
        </p:spPr>
        <p:style>
          <a:lnRef idx="1">
            <a:schemeClr val="dk1"/>
          </a:lnRef>
          <a:fillRef idx="0">
            <a:schemeClr val="dk1"/>
          </a:fillRef>
          <a:effectRef idx="0">
            <a:schemeClr val="dk1"/>
          </a:effectRef>
          <a:fontRef idx="minor"/>
        </p:style>
      </p:sp>
      <p:grpSp>
        <p:nvGrpSpPr>
          <p:cNvPr id="122" name="Group 3"/>
          <p:cNvGrpSpPr/>
          <p:nvPr/>
        </p:nvGrpSpPr>
        <p:grpSpPr>
          <a:xfrm>
            <a:off x="752760" y="2939760"/>
            <a:ext cx="7637760" cy="1386000"/>
            <a:chOff x="752760" y="2939760"/>
            <a:chExt cx="7637760" cy="1386000"/>
          </a:xfrm>
        </p:grpSpPr>
        <p:sp>
          <p:nvSpPr>
            <p:cNvPr id="123" name="CustomShape 4"/>
            <p:cNvSpPr/>
            <p:nvPr/>
          </p:nvSpPr>
          <p:spPr>
            <a:xfrm>
              <a:off x="5691240" y="2939760"/>
              <a:ext cx="2699280" cy="426240"/>
            </a:xfrm>
            <a:prstGeom prst="rect">
              <a:avLst/>
            </a:prstGeom>
            <a:noFill/>
            <a:ln w="0">
              <a:noFill/>
            </a:ln>
          </p:spPr>
          <p:style>
            <a:lnRef idx="2"/>
            <a:fillRef idx="0"/>
            <a:effectRef idx="0"/>
            <a:fontRef idx="minor"/>
          </p:style>
          <p:txBody>
            <a:bodyPr lIns="0" rIns="0" tIns="0" bIns="0">
              <a:spAutoFit/>
            </a:bodyPr>
            <a:p>
              <a:pPr algn="just">
                <a:lnSpc>
                  <a:spcPct val="100000"/>
                </a:lnSpc>
              </a:pPr>
              <a:r>
                <a:rPr b="0" lang="hr-HR" sz="700" spc="-1" strike="noStrike">
                  <a:solidFill>
                    <a:srgbClr val="0c0c0c"/>
                  </a:solidFill>
                  <a:latin typeface="Arial"/>
                  <a:ea typeface="DejaVu Sans"/>
                </a:rPr>
                <a:t>A</a:t>
              </a:r>
              <a:r>
                <a:rPr b="0" lang="en-US" sz="700" spc="-1" strike="noStrike">
                  <a:solidFill>
                    <a:srgbClr val="0c0c0c"/>
                  </a:solidFill>
                  <a:latin typeface="Arial"/>
                  <a:ea typeface="DejaVu Sans"/>
                </a:rPr>
                <a:t>ccording to the Open Access Policy,</a:t>
              </a:r>
              <a:r>
                <a:rPr b="0" lang="hr-HR" sz="700" spc="-1" strike="noStrike">
                  <a:solidFill>
                    <a:srgbClr val="0c0c0c"/>
                  </a:solidFill>
                  <a:latin typeface="Arial"/>
                  <a:ea typeface="DejaVu Sans"/>
                </a:rPr>
                <a:t> Srce ensures that </a:t>
              </a:r>
              <a:r>
                <a:rPr b="0" lang="en-US" sz="700" spc="-1" strike="noStrike">
                  <a:solidFill>
                    <a:srgbClr val="0c0c0c"/>
                  </a:solidFill>
                  <a:latin typeface="Arial"/>
                  <a:ea typeface="DejaVu Sans"/>
                </a:rPr>
                <a:t>all research data made by Srce is accessible and free to use by the general public, especially educational and professional information and content derived from the actions and work of Srce.</a:t>
              </a:r>
              <a:endParaRPr b="0" lang="hr-HR" sz="700" spc="-1" strike="noStrike">
                <a:latin typeface="Arial"/>
              </a:endParaRPr>
            </a:p>
          </p:txBody>
        </p:sp>
        <p:pic>
          <p:nvPicPr>
            <p:cNvPr id="124" name="Picture 31" descr=""/>
            <p:cNvPicPr/>
            <p:nvPr/>
          </p:nvPicPr>
          <p:blipFill>
            <a:blip r:embed="rId3"/>
            <a:stretch/>
          </p:blipFill>
          <p:spPr>
            <a:xfrm>
              <a:off x="6685200" y="4035600"/>
              <a:ext cx="711720" cy="280800"/>
            </a:xfrm>
            <a:prstGeom prst="rect">
              <a:avLst/>
            </a:prstGeom>
            <a:ln w="0">
              <a:noFill/>
            </a:ln>
          </p:spPr>
        </p:pic>
        <p:sp>
          <p:nvSpPr>
            <p:cNvPr id="125" name="CustomShape 5"/>
            <p:cNvSpPr/>
            <p:nvPr/>
          </p:nvSpPr>
          <p:spPr>
            <a:xfrm>
              <a:off x="2392200" y="2939760"/>
              <a:ext cx="2837160" cy="213120"/>
            </a:xfrm>
            <a:prstGeom prst="rect">
              <a:avLst/>
            </a:prstGeom>
            <a:noFill/>
            <a:ln w="0">
              <a:noFill/>
            </a:ln>
          </p:spPr>
          <p:style>
            <a:lnRef idx="0"/>
            <a:fillRef idx="0"/>
            <a:effectRef idx="0"/>
            <a:fontRef idx="minor"/>
          </p:style>
          <p:txBody>
            <a:bodyPr lIns="0" rIns="0" tIns="0" bIns="0">
              <a:spAutoFit/>
            </a:bodyPr>
            <a:p>
              <a:pPr algn="just">
                <a:lnSpc>
                  <a:spcPct val="100000"/>
                </a:lnSpc>
              </a:pPr>
              <a:r>
                <a:rPr b="0" lang="en-US" sz="700" spc="-1" strike="noStrike">
                  <a:solidFill>
                    <a:srgbClr val="0c0c0c"/>
                  </a:solidFill>
                  <a:latin typeface="Arial"/>
                  <a:ea typeface="DejaVu Sans"/>
                </a:rPr>
                <a:t>This material is available under the Creative</a:t>
              </a:r>
              <a:r>
                <a:rPr b="0" lang="hr-HR" sz="700" spc="-1" strike="noStrike">
                  <a:solidFill>
                    <a:srgbClr val="0c0c0c"/>
                  </a:solidFill>
                  <a:latin typeface="Arial"/>
                  <a:ea typeface="DejaVu Sans"/>
                </a:rPr>
                <a:t> </a:t>
              </a:r>
              <a:r>
                <a:rPr b="0" lang="en-US" sz="700" spc="-1" strike="noStrike">
                  <a:solidFill>
                    <a:srgbClr val="0c0c0c"/>
                  </a:solidFill>
                  <a:latin typeface="Arial"/>
                  <a:ea typeface="DejaVu Sans"/>
                </a:rPr>
                <a:t>Commons License </a:t>
              </a:r>
              <a:r>
                <a:rPr b="0" i="1" lang="en-US" sz="700" spc="-1" strike="noStrike">
                  <a:solidFill>
                    <a:srgbClr val="0c0c0c"/>
                  </a:solidFill>
                  <a:latin typeface="Arial"/>
                  <a:ea typeface="DejaVu Sans"/>
                </a:rPr>
                <a:t>Attribution-ShareAlike </a:t>
              </a:r>
              <a:r>
                <a:rPr b="0" lang="en-US" sz="700" spc="-1" strike="noStrike">
                  <a:solidFill>
                    <a:srgbClr val="0c0c0c"/>
                  </a:solidFill>
                  <a:latin typeface="Arial"/>
                  <a:ea typeface="DejaVu Sans"/>
                </a:rPr>
                <a:t>4.0 International.</a:t>
              </a:r>
              <a:endParaRPr b="0" lang="hr-HR" sz="700" spc="-1" strike="noStrike">
                <a:latin typeface="Arial"/>
              </a:endParaRPr>
            </a:p>
          </p:txBody>
        </p:sp>
        <p:sp>
          <p:nvSpPr>
            <p:cNvPr id="126" name="CustomShape 6"/>
            <p:cNvSpPr/>
            <p:nvPr/>
          </p:nvSpPr>
          <p:spPr>
            <a:xfrm>
              <a:off x="752760" y="3712320"/>
              <a:ext cx="1150560" cy="19656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hr-HR" sz="700" spc="-1" strike="noStrike" u="sng">
                  <a:solidFill>
                    <a:srgbClr val="d71635"/>
                  </a:solidFill>
                  <a:uFillTx/>
                  <a:latin typeface="Arial"/>
                  <a:ea typeface="DejaVu Sans"/>
                  <a:hlinkClick r:id="rId4"/>
                </a:rPr>
                <a:t>www.srce.unizg.hr/en</a:t>
              </a:r>
              <a:endParaRPr b="0" lang="hr-HR" sz="700" spc="-1" strike="noStrike">
                <a:latin typeface="Arial"/>
              </a:endParaRPr>
            </a:p>
          </p:txBody>
        </p:sp>
        <p:sp>
          <p:nvSpPr>
            <p:cNvPr id="127" name="CustomShape 7"/>
            <p:cNvSpPr/>
            <p:nvPr/>
          </p:nvSpPr>
          <p:spPr>
            <a:xfrm>
              <a:off x="2683080" y="3712320"/>
              <a:ext cx="2255400" cy="19656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hr-HR" sz="700" spc="-1" strike="noStrike" u="sng">
                  <a:solidFill>
                    <a:srgbClr val="d71635"/>
                  </a:solidFill>
                  <a:uFillTx/>
                  <a:latin typeface="Arial"/>
                  <a:ea typeface="DejaVu Sans"/>
                </a:rPr>
                <a:t>creativecommons.org/licenses/by-sa/4.0/deed.en</a:t>
              </a:r>
              <a:endParaRPr b="0" lang="hr-HR" sz="700" spc="-1" strike="noStrike">
                <a:latin typeface="Arial"/>
              </a:endParaRPr>
            </a:p>
          </p:txBody>
        </p:sp>
        <p:sp>
          <p:nvSpPr>
            <p:cNvPr id="128" name="CustomShape 8"/>
            <p:cNvSpPr/>
            <p:nvPr/>
          </p:nvSpPr>
          <p:spPr>
            <a:xfrm>
              <a:off x="6312600" y="3712320"/>
              <a:ext cx="1456920" cy="19656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hr-HR" sz="700" spc="-1" strike="noStrike" u="sng">
                  <a:solidFill>
                    <a:srgbClr val="d71635"/>
                  </a:solidFill>
                  <a:uFillTx/>
                  <a:latin typeface="Arial"/>
                  <a:ea typeface="DejaVu Sans"/>
                  <a:hlinkClick r:id="rId5"/>
                </a:rPr>
                <a:t>www.srce.unizg.hr/oa-and-oer</a:t>
              </a:r>
              <a:endParaRPr b="0" lang="hr-HR" sz="700" spc="-1" strike="noStrike">
                <a:latin typeface="Arial"/>
              </a:endParaRPr>
            </a:p>
          </p:txBody>
        </p:sp>
        <p:pic>
          <p:nvPicPr>
            <p:cNvPr id="129" name="Picture 1" descr=""/>
            <p:cNvPicPr/>
            <p:nvPr/>
          </p:nvPicPr>
          <p:blipFill>
            <a:blip r:embed="rId6"/>
            <a:stretch/>
          </p:blipFill>
          <p:spPr>
            <a:xfrm>
              <a:off x="3398760" y="4035240"/>
              <a:ext cx="824040" cy="290520"/>
            </a:xfrm>
            <a:prstGeom prst="rect">
              <a:avLst/>
            </a:prstGeom>
            <a:ln w="0">
              <a:noFill/>
            </a:ln>
          </p:spPr>
        </p:pic>
        <p:pic>
          <p:nvPicPr>
            <p:cNvPr id="130" name="Picture 5" descr=""/>
            <p:cNvPicPr/>
            <p:nvPr/>
          </p:nvPicPr>
          <p:blipFill>
            <a:blip r:embed="rId7"/>
            <a:stretch/>
          </p:blipFill>
          <p:spPr>
            <a:xfrm>
              <a:off x="752760" y="2939760"/>
              <a:ext cx="1150560" cy="551880"/>
            </a:xfrm>
            <a:prstGeom prst="rect">
              <a:avLst/>
            </a:prstGeom>
            <a:ln w="0">
              <a:noFill/>
            </a:ln>
          </p:spPr>
        </p:pic>
      </p:grpSp>
      <p:sp>
        <p:nvSpPr>
          <p:cNvPr id="131" name="PlaceHolder 9"/>
          <p:cNvSpPr>
            <a:spLocks noGrp="1"/>
          </p:cNvSpPr>
          <p:nvPr>
            <p:ph type="title"/>
          </p:nvPr>
        </p:nvSpPr>
        <p:spPr>
          <a:xfrm>
            <a:off x="457200" y="205200"/>
            <a:ext cx="8229240" cy="8586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132" name="PlaceHolder 1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1614600" y="2437560"/>
            <a:ext cx="5914440" cy="415440"/>
          </a:xfrm>
          <a:prstGeom prst="rect">
            <a:avLst/>
          </a:prstGeom>
          <a:noFill/>
          <a:ln w="0">
            <a:noFill/>
          </a:ln>
        </p:spPr>
        <p:style>
          <a:lnRef idx="0"/>
          <a:fillRef idx="0"/>
          <a:effectRef idx="0"/>
          <a:fontRef idx="minor"/>
        </p:style>
        <p:txBody>
          <a:bodyPr lIns="90000" rIns="90000" tIns="45000" bIns="45000">
            <a:noAutofit/>
          </a:bodyPr>
          <a:p>
            <a:pPr algn="ctr">
              <a:lnSpc>
                <a:spcPct val="90000"/>
              </a:lnSpc>
            </a:pPr>
            <a:r>
              <a:rPr b="1" lang="sr-Latn-RS" sz="2400" spc="-1" strike="noStrike">
                <a:solidFill>
                  <a:srgbClr val="0c0c0c"/>
                </a:solidFill>
                <a:latin typeface="Arial"/>
              </a:rPr>
              <a:t>RAPIDS: GPU-powered data science</a:t>
            </a:r>
            <a:endParaRPr b="0" lang="hr-HR" sz="2400" spc="-1" strike="noStrike">
              <a:latin typeface="Arial"/>
            </a:endParaRPr>
          </a:p>
        </p:txBody>
      </p:sp>
      <p:sp>
        <p:nvSpPr>
          <p:cNvPr id="176" name="CustomShape 2"/>
          <p:cNvSpPr/>
          <p:nvPr/>
        </p:nvSpPr>
        <p:spPr>
          <a:xfrm>
            <a:off x="1614600" y="3079080"/>
            <a:ext cx="5914440" cy="112428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0" lang="sr-Latn-RS" sz="1400" spc="-1" strike="noStrike">
                <a:solidFill>
                  <a:srgbClr val="181818"/>
                </a:solidFill>
                <a:latin typeface="Arial"/>
              </a:rPr>
              <a:t>Marko Kvakić</a:t>
            </a:r>
            <a:endParaRPr b="0" lang="hr-HR" sz="1400" spc="-1" strike="noStrike">
              <a:latin typeface="Arial"/>
            </a:endParaRPr>
          </a:p>
          <a:p>
            <a:pPr algn="ctr">
              <a:lnSpc>
                <a:spcPct val="90000"/>
              </a:lnSpc>
              <a:spcBef>
                <a:spcPts val="1001"/>
              </a:spcBef>
              <a:tabLst>
                <a:tab algn="l" pos="0"/>
              </a:tabLst>
            </a:pPr>
            <a:r>
              <a:rPr b="0" lang="sr-Latn-RS" sz="1400" spc="-1" strike="noStrike">
                <a:solidFill>
                  <a:srgbClr val="181818"/>
                </a:solidFill>
                <a:latin typeface="Arial"/>
              </a:rPr>
              <a:t>19.10.2023 @ ai2future</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Vrančić computing @ SRCE</a:t>
            </a:r>
            <a:endParaRPr b="0" lang="hr-HR" sz="2029" spc="-1" strike="noStrike">
              <a:latin typeface="Arial"/>
            </a:endParaRPr>
          </a:p>
        </p:txBody>
      </p:sp>
      <p:sp>
        <p:nvSpPr>
          <p:cNvPr id="214"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15"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pic>
        <p:nvPicPr>
          <p:cNvPr id="216" name="" descr=""/>
          <p:cNvPicPr/>
          <p:nvPr/>
        </p:nvPicPr>
        <p:blipFill>
          <a:blip r:embed="rId1"/>
          <a:stretch/>
        </p:blipFill>
        <p:spPr>
          <a:xfrm>
            <a:off x="3836520" y="1519560"/>
            <a:ext cx="4572000" cy="2039040"/>
          </a:xfrm>
          <a:prstGeom prst="rect">
            <a:avLst/>
          </a:prstGeom>
          <a:ln w="0">
            <a:noFill/>
          </a:ln>
        </p:spPr>
      </p:pic>
      <p:sp>
        <p:nvSpPr>
          <p:cNvPr id="217" name="CustomShape 4"/>
          <p:cNvSpPr/>
          <p:nvPr/>
        </p:nvSpPr>
        <p:spPr>
          <a:xfrm>
            <a:off x="628560" y="1369080"/>
            <a:ext cx="3257640" cy="25171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000" spc="-1" strike="noStrike">
                <a:solidFill>
                  <a:srgbClr val="0c0c0c"/>
                </a:solidFill>
                <a:latin typeface="Arial"/>
              </a:rPr>
              <a:t>Resources</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11520 AMD Epyc 7713 @ 2.00 GHz</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16 NVIDIA A100 @ 40GB</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57,5 TB of RAM</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200 TB of NVMe storage</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1 PB of HDD storage</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2 x 25 Gbit/s interconnect</a:t>
            </a:r>
            <a:endParaRPr b="0" lang="hr-HR" sz="1000" spc="-1" strike="noStrike">
              <a:latin typeface="Arial"/>
            </a:endParaRPr>
          </a:p>
          <a:p>
            <a:pPr marL="172800" indent="-172080">
              <a:lnSpc>
                <a:spcPct val="90000"/>
              </a:lnSpc>
              <a:spcBef>
                <a:spcPts val="751"/>
              </a:spcBef>
              <a:buClr>
                <a:srgbClr val="c00000"/>
              </a:buClr>
              <a:buFont typeface="Arial"/>
              <a:buChar char="•"/>
            </a:pPr>
            <a:r>
              <a:rPr b="0" lang="hr-HR" sz="1000" spc="-1" strike="noStrike">
                <a:solidFill>
                  <a:srgbClr val="0c0c0c"/>
                </a:solidFill>
                <a:latin typeface="Arial"/>
              </a:rPr>
              <a:t>Cloud computing</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Provisioning via OpenStack</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JupyterLab</a:t>
            </a:r>
            <a:endParaRPr b="0" lang="hr-HR" sz="100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000" spc="-1" strike="noStrike">
                <a:solidFill>
                  <a:srgbClr val="0c0c0c"/>
                </a:solidFill>
                <a:latin typeface="Arial"/>
              </a:rPr>
              <a:t>Galaxy</a:t>
            </a:r>
            <a:endParaRPr b="0" lang="hr-HR" sz="1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NYC Taxi Dataset</a:t>
            </a:r>
            <a:endParaRPr b="0" lang="hr-HR" sz="2029" spc="-1" strike="noStrike">
              <a:latin typeface="Arial"/>
            </a:endParaRPr>
          </a:p>
        </p:txBody>
      </p:sp>
      <p:sp>
        <p:nvSpPr>
          <p:cNvPr id="219"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20"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
        <p:nvSpPr>
          <p:cNvPr id="221" name="CustomShape 4"/>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N</a:t>
            </a:r>
            <a:r>
              <a:rPr b="0" lang="hr-HR" sz="1350" spc="-1" strike="noStrike">
                <a:solidFill>
                  <a:srgbClr val="0c0c0c"/>
                </a:solidFill>
                <a:latin typeface="Arial"/>
              </a:rPr>
              <a:t>Y</a:t>
            </a:r>
            <a:r>
              <a:rPr b="0" lang="hr-HR" sz="1350" spc="-1" strike="noStrike">
                <a:solidFill>
                  <a:srgbClr val="0c0c0c"/>
                </a:solidFill>
                <a:latin typeface="Arial"/>
              </a:rPr>
              <a:t>C</a:t>
            </a:r>
            <a:r>
              <a:rPr b="0" lang="hr-HR" sz="1350" spc="-1" strike="noStrike">
                <a:solidFill>
                  <a:srgbClr val="0c0c0c"/>
                </a:solidFill>
                <a:latin typeface="Arial"/>
              </a:rPr>
              <a:t> </a:t>
            </a:r>
            <a:r>
              <a:rPr b="0" lang="hr-HR" sz="1350" spc="-1" strike="noStrike">
                <a:solidFill>
                  <a:srgbClr val="0c0c0c"/>
                </a:solidFill>
                <a:latin typeface="Arial"/>
              </a:rPr>
              <a:t>T</a:t>
            </a:r>
            <a:r>
              <a:rPr b="0" lang="hr-HR" sz="1350" spc="-1" strike="noStrike">
                <a:solidFill>
                  <a:srgbClr val="0c0c0c"/>
                </a:solidFill>
                <a:latin typeface="Arial"/>
              </a:rPr>
              <a:t>a</a:t>
            </a:r>
            <a:r>
              <a:rPr b="0" lang="hr-HR" sz="1350" spc="-1" strike="noStrike">
                <a:solidFill>
                  <a:srgbClr val="0c0c0c"/>
                </a:solidFill>
                <a:latin typeface="Arial"/>
              </a:rPr>
              <a:t>x</a:t>
            </a:r>
            <a:r>
              <a:rPr b="0" lang="hr-HR" sz="1350" spc="-1" strike="noStrike">
                <a:solidFill>
                  <a:srgbClr val="0c0c0c"/>
                </a:solidFill>
                <a:latin typeface="Arial"/>
              </a:rPr>
              <a:t>i</a:t>
            </a:r>
            <a:r>
              <a:rPr b="0" lang="hr-HR" sz="1350" spc="-1" strike="noStrike">
                <a:solidFill>
                  <a:srgbClr val="0c0c0c"/>
                </a:solidFill>
                <a:latin typeface="Arial"/>
              </a:rPr>
              <a:t> </a:t>
            </a:r>
            <a:r>
              <a:rPr b="0" lang="hr-HR" sz="1350" spc="-1" strike="noStrike">
                <a:solidFill>
                  <a:srgbClr val="0c0c0c"/>
                </a:solidFill>
                <a:latin typeface="Arial"/>
              </a:rPr>
              <a:t>D</a:t>
            </a:r>
            <a:r>
              <a:rPr b="0" lang="hr-HR" sz="1350" spc="-1" strike="noStrike">
                <a:solidFill>
                  <a:srgbClr val="0c0c0c"/>
                </a:solidFill>
                <a:latin typeface="Arial"/>
              </a:rPr>
              <a:t>a</a:t>
            </a:r>
            <a:r>
              <a:rPr b="0" lang="hr-HR" sz="1350" spc="-1" strike="noStrike">
                <a:solidFill>
                  <a:srgbClr val="0c0c0c"/>
                </a:solidFill>
                <a:latin typeface="Arial"/>
              </a:rPr>
              <a:t>t</a:t>
            </a:r>
            <a:r>
              <a:rPr b="0" lang="hr-HR" sz="1350" spc="-1" strike="noStrike">
                <a:solidFill>
                  <a:srgbClr val="0c0c0c"/>
                </a:solidFill>
                <a:latin typeface="Arial"/>
              </a:rPr>
              <a:t>a</a:t>
            </a:r>
            <a:r>
              <a:rPr b="0" lang="hr-HR" sz="1350" spc="-1" strike="noStrike">
                <a:solidFill>
                  <a:srgbClr val="0c0c0c"/>
                </a:solidFill>
                <a:latin typeface="Arial"/>
              </a:rPr>
              <a:t>s</a:t>
            </a:r>
            <a:r>
              <a:rPr b="0" lang="hr-HR" sz="1350" spc="-1" strike="noStrike">
                <a:solidFill>
                  <a:srgbClr val="0c0c0c"/>
                </a:solidFill>
                <a:latin typeface="Arial"/>
              </a:rPr>
              <a:t>e</a:t>
            </a:r>
            <a:r>
              <a:rPr b="0" lang="hr-HR" sz="1350" spc="-1" strike="noStrike">
                <a:solidFill>
                  <a:srgbClr val="0c0c0c"/>
                </a:solidFill>
                <a:latin typeface="Arial"/>
              </a:rPr>
              <a:t>t</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D</a:t>
            </a:r>
            <a:r>
              <a:rPr b="0" lang="hr-HR" sz="1350" spc="-1" strike="noStrike">
                <a:solidFill>
                  <a:srgbClr val="0c0c0c"/>
                </a:solidFill>
                <a:latin typeface="Arial"/>
              </a:rPr>
              <a:t>a</a:t>
            </a:r>
            <a:r>
              <a:rPr b="0" lang="hr-HR" sz="1350" spc="-1" strike="noStrike">
                <a:solidFill>
                  <a:srgbClr val="0c0c0c"/>
                </a:solidFill>
                <a:latin typeface="Arial"/>
              </a:rPr>
              <a:t>i</a:t>
            </a:r>
            <a:r>
              <a:rPr b="0" lang="hr-HR" sz="1350" spc="-1" strike="noStrike">
                <a:solidFill>
                  <a:srgbClr val="0c0c0c"/>
                </a:solidFill>
                <a:latin typeface="Arial"/>
              </a:rPr>
              <a:t>l</a:t>
            </a:r>
            <a:r>
              <a:rPr b="0" lang="hr-HR" sz="1350" spc="-1" strike="noStrike">
                <a:solidFill>
                  <a:srgbClr val="0c0c0c"/>
                </a:solidFill>
                <a:latin typeface="Arial"/>
              </a:rPr>
              <a:t>y</a:t>
            </a:r>
            <a:r>
              <a:rPr b="0" lang="hr-HR" sz="1350" spc="-1" strike="noStrike">
                <a:solidFill>
                  <a:srgbClr val="0c0c0c"/>
                </a:solidFill>
                <a:latin typeface="Arial"/>
              </a:rPr>
              <a:t> </a:t>
            </a:r>
            <a:r>
              <a:rPr b="0" lang="hr-HR" sz="1350" spc="-1" strike="noStrike">
                <a:solidFill>
                  <a:srgbClr val="0c0c0c"/>
                </a:solidFill>
                <a:latin typeface="Arial"/>
              </a:rPr>
              <a:t>c</a:t>
            </a:r>
            <a:r>
              <a:rPr b="0" lang="hr-HR" sz="1350" spc="-1" strike="noStrike">
                <a:solidFill>
                  <a:srgbClr val="0c0c0c"/>
                </a:solidFill>
                <a:latin typeface="Arial"/>
              </a:rPr>
              <a:t>o</a:t>
            </a:r>
            <a:r>
              <a:rPr b="0" lang="hr-HR" sz="1350" spc="-1" strike="noStrike">
                <a:solidFill>
                  <a:srgbClr val="0c0c0c"/>
                </a:solidFill>
                <a:latin typeface="Arial"/>
              </a:rPr>
              <a:t>m</a:t>
            </a:r>
            <a:r>
              <a:rPr b="0" lang="hr-HR" sz="1350" spc="-1" strike="noStrike">
                <a:solidFill>
                  <a:srgbClr val="0c0c0c"/>
                </a:solidFill>
                <a:latin typeface="Arial"/>
              </a:rPr>
              <a:t>m</a:t>
            </a:r>
            <a:r>
              <a:rPr b="0" lang="hr-HR" sz="1350" spc="-1" strike="noStrike">
                <a:solidFill>
                  <a:srgbClr val="0c0c0c"/>
                </a:solidFill>
                <a:latin typeface="Arial"/>
              </a:rPr>
              <a:t>u</a:t>
            </a:r>
            <a:r>
              <a:rPr b="0" lang="hr-HR" sz="1350" spc="-1" strike="noStrike">
                <a:solidFill>
                  <a:srgbClr val="0c0c0c"/>
                </a:solidFill>
                <a:latin typeface="Arial"/>
              </a:rPr>
              <a:t>t</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i</a:t>
            </a:r>
            <a:r>
              <a:rPr b="0" lang="hr-HR" sz="1350" spc="-1" strike="noStrike">
                <a:solidFill>
                  <a:srgbClr val="0c0c0c"/>
                </a:solidFill>
                <a:latin typeface="Arial"/>
              </a:rPr>
              <a:t>n</a:t>
            </a:r>
            <a:r>
              <a:rPr b="0" lang="hr-HR" sz="1350" spc="-1" strike="noStrike">
                <a:solidFill>
                  <a:srgbClr val="0c0c0c"/>
                </a:solidFill>
                <a:latin typeface="Arial"/>
              </a:rPr>
              <a:t> </a:t>
            </a:r>
            <a:r>
              <a:rPr b="0" lang="hr-HR" sz="1350" spc="-1" strike="noStrike">
                <a:solidFill>
                  <a:srgbClr val="0c0c0c"/>
                </a:solidFill>
                <a:latin typeface="Arial"/>
              </a:rPr>
              <a:t>t</a:t>
            </a:r>
            <a:r>
              <a:rPr b="0" lang="hr-HR" sz="1350" spc="-1" strike="noStrike">
                <a:solidFill>
                  <a:srgbClr val="0c0c0c"/>
                </a:solidFill>
                <a:latin typeface="Arial"/>
              </a:rPr>
              <a:t>h</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N</a:t>
            </a:r>
            <a:r>
              <a:rPr b="0" lang="hr-HR" sz="1350" spc="-1" strike="noStrike">
                <a:solidFill>
                  <a:srgbClr val="0c0c0c"/>
                </a:solidFill>
                <a:latin typeface="Arial"/>
              </a:rPr>
              <a:t>e</a:t>
            </a:r>
            <a:r>
              <a:rPr b="0" lang="hr-HR" sz="1350" spc="-1" strike="noStrike">
                <a:solidFill>
                  <a:srgbClr val="0c0c0c"/>
                </a:solidFill>
                <a:latin typeface="Arial"/>
              </a:rPr>
              <a:t>w</a:t>
            </a:r>
            <a:r>
              <a:rPr b="0" lang="hr-HR" sz="1350" spc="-1" strike="noStrike">
                <a:solidFill>
                  <a:srgbClr val="0c0c0c"/>
                </a:solidFill>
                <a:latin typeface="Arial"/>
              </a:rPr>
              <a:t> </a:t>
            </a:r>
            <a:r>
              <a:rPr b="0" lang="hr-HR" sz="1350" spc="-1" strike="noStrike">
                <a:solidFill>
                  <a:srgbClr val="0c0c0c"/>
                </a:solidFill>
                <a:latin typeface="Arial"/>
              </a:rPr>
              <a:t>Y</a:t>
            </a:r>
            <a:r>
              <a:rPr b="0" lang="hr-HR" sz="1350" spc="-1" strike="noStrike">
                <a:solidFill>
                  <a:srgbClr val="0c0c0c"/>
                </a:solidFill>
                <a:latin typeface="Arial"/>
              </a:rPr>
              <a:t>o</a:t>
            </a:r>
            <a:r>
              <a:rPr b="0" lang="hr-HR" sz="1350" spc="-1" strike="noStrike">
                <a:solidFill>
                  <a:srgbClr val="0c0c0c"/>
                </a:solidFill>
                <a:latin typeface="Arial"/>
              </a:rPr>
              <a:t>r</a:t>
            </a:r>
            <a:r>
              <a:rPr b="0" lang="hr-HR" sz="1350" spc="-1" strike="noStrike">
                <a:solidFill>
                  <a:srgbClr val="0c0c0c"/>
                </a:solidFill>
                <a:latin typeface="Arial"/>
              </a:rPr>
              <a:t>k</a:t>
            </a:r>
            <a:r>
              <a:rPr b="0" lang="hr-HR" sz="1350" spc="-1" strike="noStrike">
                <a:solidFill>
                  <a:srgbClr val="0c0c0c"/>
                </a:solidFill>
                <a:latin typeface="Arial"/>
              </a:rPr>
              <a:t> </a:t>
            </a:r>
            <a:r>
              <a:rPr b="0" lang="hr-HR" sz="1350" spc="-1" strike="noStrike">
                <a:solidFill>
                  <a:srgbClr val="0c0c0c"/>
                </a:solidFill>
                <a:latin typeface="Arial"/>
              </a:rPr>
              <a:t>M</a:t>
            </a:r>
            <a:r>
              <a:rPr b="0" lang="hr-HR" sz="1350" spc="-1" strike="noStrike">
                <a:solidFill>
                  <a:srgbClr val="0c0c0c"/>
                </a:solidFill>
                <a:latin typeface="Arial"/>
              </a:rPr>
              <a:t>e</a:t>
            </a:r>
            <a:r>
              <a:rPr b="0" lang="hr-HR" sz="1350" spc="-1" strike="noStrike">
                <a:solidFill>
                  <a:srgbClr val="0c0c0c"/>
                </a:solidFill>
                <a:latin typeface="Arial"/>
              </a:rPr>
              <a:t>t</a:t>
            </a:r>
            <a:r>
              <a:rPr b="0" lang="hr-HR" sz="1350" spc="-1" strike="noStrike">
                <a:solidFill>
                  <a:srgbClr val="0c0c0c"/>
                </a:solidFill>
                <a:latin typeface="Arial"/>
              </a:rPr>
              <a:t>r</a:t>
            </a:r>
            <a:r>
              <a:rPr b="0" lang="hr-HR" sz="1350" spc="-1" strike="noStrike">
                <a:solidFill>
                  <a:srgbClr val="0c0c0c"/>
                </a:solidFill>
                <a:latin typeface="Arial"/>
              </a:rPr>
              <a:t>o</a:t>
            </a:r>
            <a:r>
              <a:rPr b="0" lang="hr-HR" sz="1350" spc="-1" strike="noStrike">
                <a:solidFill>
                  <a:srgbClr val="0c0c0c"/>
                </a:solidFill>
                <a:latin typeface="Arial"/>
              </a:rPr>
              <a:t>p</a:t>
            </a:r>
            <a:r>
              <a:rPr b="0" lang="hr-HR" sz="1350" spc="-1" strike="noStrike">
                <a:solidFill>
                  <a:srgbClr val="0c0c0c"/>
                </a:solidFill>
                <a:latin typeface="Arial"/>
              </a:rPr>
              <a:t>o</a:t>
            </a:r>
            <a:r>
              <a:rPr b="0" lang="hr-HR" sz="1350" spc="-1" strike="noStrike">
                <a:solidFill>
                  <a:srgbClr val="0c0c0c"/>
                </a:solidFill>
                <a:latin typeface="Arial"/>
              </a:rPr>
              <a:t>l</a:t>
            </a:r>
            <a:r>
              <a:rPr b="0" lang="hr-HR" sz="1350" spc="-1" strike="noStrike">
                <a:solidFill>
                  <a:srgbClr val="0c0c0c"/>
                </a:solidFill>
                <a:latin typeface="Arial"/>
              </a:rPr>
              <a:t>i</a:t>
            </a:r>
            <a:r>
              <a:rPr b="0" lang="hr-HR" sz="1350" spc="-1" strike="noStrike">
                <a:solidFill>
                  <a:srgbClr val="0c0c0c"/>
                </a:solidFill>
                <a:latin typeface="Arial"/>
              </a:rPr>
              <a:t>t</a:t>
            </a:r>
            <a:r>
              <a:rPr b="0" lang="hr-HR" sz="1350" spc="-1" strike="noStrike">
                <a:solidFill>
                  <a:srgbClr val="0c0c0c"/>
                </a:solidFill>
                <a:latin typeface="Arial"/>
              </a:rPr>
              <a:t>a</a:t>
            </a:r>
            <a:r>
              <a:rPr b="0" lang="hr-HR" sz="1350" spc="-1" strike="noStrike">
                <a:solidFill>
                  <a:srgbClr val="0c0c0c"/>
                </a:solidFill>
                <a:latin typeface="Arial"/>
              </a:rPr>
              <a:t>n</a:t>
            </a:r>
            <a:r>
              <a:rPr b="0" lang="hr-HR" sz="1350" spc="-1" strike="noStrike">
                <a:solidFill>
                  <a:srgbClr val="0c0c0c"/>
                </a:solidFill>
                <a:latin typeface="Arial"/>
              </a:rPr>
              <a:t> </a:t>
            </a:r>
            <a:r>
              <a:rPr b="0" lang="hr-HR" sz="1350" spc="-1" strike="noStrike">
                <a:solidFill>
                  <a:srgbClr val="0c0c0c"/>
                </a:solidFill>
                <a:latin typeface="Arial"/>
              </a:rPr>
              <a:t>a</a:t>
            </a:r>
            <a:r>
              <a:rPr b="0" lang="hr-HR" sz="1350" spc="-1" strike="noStrike">
                <a:solidFill>
                  <a:srgbClr val="0c0c0c"/>
                </a:solidFill>
                <a:latin typeface="Arial"/>
              </a:rPr>
              <a:t>r</a:t>
            </a:r>
            <a:r>
              <a:rPr b="0" lang="hr-HR" sz="1350" spc="-1" strike="noStrike">
                <a:solidFill>
                  <a:srgbClr val="0c0c0c"/>
                </a:solidFill>
                <a:latin typeface="Arial"/>
              </a:rPr>
              <a:t>e</a:t>
            </a:r>
            <a:r>
              <a:rPr b="0" lang="hr-HR" sz="1350" spc="-1" strike="noStrike">
                <a:solidFill>
                  <a:srgbClr val="0c0c0c"/>
                </a:solidFill>
                <a:latin typeface="Arial"/>
              </a:rPr>
              <a:t>a</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Cantarell"/>
                <a:ea typeface="Cantarell"/>
              </a:rPr>
              <a:t>≈</a:t>
            </a:r>
            <a:r>
              <a:rPr b="0" lang="hr-HR" sz="1350" spc="-1" strike="noStrike">
                <a:solidFill>
                  <a:srgbClr val="0c0c0c"/>
                </a:solidFill>
                <a:latin typeface="Arial"/>
              </a:rPr>
              <a:t> </a:t>
            </a:r>
            <a:r>
              <a:rPr b="0" lang="hr-HR" sz="1350" spc="-1" strike="noStrike">
                <a:solidFill>
                  <a:srgbClr val="0c0c0c"/>
                </a:solidFill>
                <a:latin typeface="Arial"/>
              </a:rPr>
              <a:t>1</a:t>
            </a:r>
            <a:r>
              <a:rPr b="0" lang="hr-HR" sz="1350" spc="-1" strike="noStrike">
                <a:solidFill>
                  <a:srgbClr val="0c0c0c"/>
                </a:solidFill>
                <a:latin typeface="Arial"/>
              </a:rPr>
              <a:t>0</a:t>
            </a:r>
            <a:r>
              <a:rPr b="0" lang="hr-HR" sz="1350" spc="-1" strike="noStrike">
                <a:solidFill>
                  <a:srgbClr val="0c0c0c"/>
                </a:solidFill>
                <a:latin typeface="Arial"/>
              </a:rPr>
              <a:t>*</a:t>
            </a:r>
            <a:r>
              <a:rPr b="0" lang="hr-HR" sz="1350" spc="-1" strike="noStrike">
                <a:solidFill>
                  <a:srgbClr val="0c0c0c"/>
                </a:solidFill>
                <a:latin typeface="Arial"/>
              </a:rPr>
              <a:t>*</a:t>
            </a:r>
            <a:r>
              <a:rPr b="0" lang="hr-HR" sz="1350" spc="-1" strike="noStrike">
                <a:solidFill>
                  <a:srgbClr val="0c0c0c"/>
                </a:solidFill>
                <a:latin typeface="Arial"/>
              </a:rPr>
              <a:t>9</a:t>
            </a:r>
            <a:r>
              <a:rPr b="0" lang="hr-HR" sz="1350" spc="-1" strike="noStrike">
                <a:solidFill>
                  <a:srgbClr val="0c0c0c"/>
                </a:solidFill>
                <a:latin typeface="Arial"/>
              </a:rPr>
              <a:t> </a:t>
            </a:r>
            <a:r>
              <a:rPr b="0" lang="hr-HR" sz="1350" spc="-1" strike="noStrike">
                <a:solidFill>
                  <a:srgbClr val="0c0c0c"/>
                </a:solidFill>
                <a:latin typeface="Arial"/>
              </a:rPr>
              <a:t>r</a:t>
            </a:r>
            <a:r>
              <a:rPr b="0" lang="hr-HR" sz="1350" spc="-1" strike="noStrike">
                <a:solidFill>
                  <a:srgbClr val="0c0c0c"/>
                </a:solidFill>
                <a:latin typeface="Arial"/>
              </a:rPr>
              <a:t>o</a:t>
            </a:r>
            <a:r>
              <a:rPr b="0" lang="hr-HR" sz="1350" spc="-1" strike="noStrike">
                <a:solidFill>
                  <a:srgbClr val="0c0c0c"/>
                </a:solidFill>
                <a:latin typeface="Arial"/>
              </a:rPr>
              <a:t>w</a:t>
            </a:r>
            <a:r>
              <a:rPr b="0" lang="hr-HR" sz="1350" spc="-1" strike="noStrike">
                <a:solidFill>
                  <a:srgbClr val="0c0c0c"/>
                </a:solidFill>
                <a:latin typeface="Arial"/>
              </a:rPr>
              <a:t>s</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M</a:t>
            </a:r>
            <a:r>
              <a:rPr b="0" lang="hr-HR" sz="1350" spc="-1" strike="noStrike">
                <a:solidFill>
                  <a:srgbClr val="0c0c0c"/>
                </a:solidFill>
                <a:latin typeface="Arial"/>
              </a:rPr>
              <a:t>o</a:t>
            </a:r>
            <a:r>
              <a:rPr b="0" lang="hr-HR" sz="1350" spc="-1" strike="noStrike">
                <a:solidFill>
                  <a:srgbClr val="0c0c0c"/>
                </a:solidFill>
                <a:latin typeface="Arial"/>
              </a:rPr>
              <a:t>d</a:t>
            </a:r>
            <a:r>
              <a:rPr b="0" lang="hr-HR" sz="1350" spc="-1" strike="noStrike">
                <a:solidFill>
                  <a:srgbClr val="0c0c0c"/>
                </a:solidFill>
                <a:latin typeface="Arial"/>
              </a:rPr>
              <a:t>e</a:t>
            </a:r>
            <a:r>
              <a:rPr b="0" lang="hr-HR" sz="1350" spc="-1" strike="noStrike">
                <a:solidFill>
                  <a:srgbClr val="0c0c0c"/>
                </a:solidFill>
                <a:latin typeface="Arial"/>
              </a:rPr>
              <a:t>l</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R</a:t>
            </a:r>
            <a:r>
              <a:rPr b="0" lang="hr-HR" sz="1350" spc="-1" strike="noStrike">
                <a:solidFill>
                  <a:srgbClr val="0c0c0c"/>
                </a:solidFill>
                <a:latin typeface="Arial"/>
              </a:rPr>
              <a:t>i</a:t>
            </a:r>
            <a:r>
              <a:rPr b="0" lang="hr-HR" sz="1350" spc="-1" strike="noStrike">
                <a:solidFill>
                  <a:srgbClr val="0c0c0c"/>
                </a:solidFill>
                <a:latin typeface="Arial"/>
              </a:rPr>
              <a:t>d</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c</a:t>
            </a:r>
            <a:r>
              <a:rPr b="0" lang="hr-HR" sz="1350" spc="-1" strike="noStrike">
                <a:solidFill>
                  <a:srgbClr val="0c0c0c"/>
                </a:solidFill>
                <a:latin typeface="Arial"/>
              </a:rPr>
              <a:t>o</a:t>
            </a:r>
            <a:r>
              <a:rPr b="0" lang="hr-HR" sz="1350" spc="-1" strike="noStrike">
                <a:solidFill>
                  <a:srgbClr val="0c0c0c"/>
                </a:solidFill>
                <a:latin typeface="Arial"/>
              </a:rPr>
              <a:t>u</a:t>
            </a:r>
            <a:r>
              <a:rPr b="0" lang="hr-HR" sz="1350" spc="-1" strike="noStrike">
                <a:solidFill>
                  <a:srgbClr val="0c0c0c"/>
                </a:solidFill>
                <a:latin typeface="Arial"/>
              </a:rPr>
              <a:t>n</a:t>
            </a:r>
            <a:r>
              <a:rPr b="0" lang="hr-HR" sz="1350" spc="-1" strike="noStrike">
                <a:solidFill>
                  <a:srgbClr val="0c0c0c"/>
                </a:solidFill>
                <a:latin typeface="Arial"/>
              </a:rPr>
              <a:t>t</a:t>
            </a:r>
            <a:r>
              <a:rPr b="0" lang="hr-HR" sz="1350" spc="-1" strike="noStrike">
                <a:solidFill>
                  <a:srgbClr val="0c0c0c"/>
                </a:solidFill>
                <a:latin typeface="Arial"/>
              </a:rPr>
              <a:t> </a:t>
            </a:r>
            <a:r>
              <a:rPr b="0" lang="hr-HR" sz="1350" spc="-1" strike="noStrike">
                <a:solidFill>
                  <a:srgbClr val="0c0c0c"/>
                </a:solidFill>
                <a:latin typeface="Arial"/>
              </a:rPr>
              <a:t>p</a:t>
            </a:r>
            <a:r>
              <a:rPr b="0" lang="hr-HR" sz="1350" spc="-1" strike="noStrike">
                <a:solidFill>
                  <a:srgbClr val="0c0c0c"/>
                </a:solidFill>
                <a:latin typeface="Arial"/>
              </a:rPr>
              <a:t>e</a:t>
            </a:r>
            <a:r>
              <a:rPr b="0" lang="hr-HR" sz="1350" spc="-1" strike="noStrike">
                <a:solidFill>
                  <a:srgbClr val="0c0c0c"/>
                </a:solidFill>
                <a:latin typeface="Arial"/>
              </a:rPr>
              <a:t>r</a:t>
            </a:r>
            <a:r>
              <a:rPr b="0" lang="hr-HR" sz="1350" spc="-1" strike="noStrike">
                <a:solidFill>
                  <a:srgbClr val="0c0c0c"/>
                </a:solidFill>
                <a:latin typeface="Arial"/>
              </a:rPr>
              <a:t> </a:t>
            </a:r>
            <a:r>
              <a:rPr b="0" lang="hr-HR" sz="1350" spc="-1" strike="noStrike">
                <a:solidFill>
                  <a:srgbClr val="0c0c0c"/>
                </a:solidFill>
                <a:latin typeface="Arial"/>
              </a:rPr>
              <a:t>d</a:t>
            </a:r>
            <a:r>
              <a:rPr b="0" lang="hr-HR" sz="1350" spc="-1" strike="noStrike">
                <a:solidFill>
                  <a:srgbClr val="0c0c0c"/>
                </a:solidFill>
                <a:latin typeface="Arial"/>
              </a:rPr>
              <a:t>a</a:t>
            </a:r>
            <a:r>
              <a:rPr b="0" lang="hr-HR" sz="1350" spc="-1" strike="noStrike">
                <a:solidFill>
                  <a:srgbClr val="0c0c0c"/>
                </a:solidFill>
                <a:latin typeface="Arial"/>
              </a:rPr>
              <a:t>y</a:t>
            </a:r>
            <a:r>
              <a:rPr b="0" lang="hr-HR" sz="1350" spc="-1" strike="noStrike">
                <a:solidFill>
                  <a:srgbClr val="0c0c0c"/>
                </a:solidFill>
                <a:latin typeface="Arial"/>
              </a:rPr>
              <a:t> </a:t>
            </a:r>
            <a:r>
              <a:rPr b="0" lang="hr-HR" sz="1350" spc="-1" strike="noStrike">
                <a:solidFill>
                  <a:srgbClr val="0c0c0c"/>
                </a:solidFill>
                <a:latin typeface="Arial"/>
              </a:rPr>
              <a:t>f</a:t>
            </a:r>
            <a:r>
              <a:rPr b="0" lang="hr-HR" sz="1350" spc="-1" strike="noStrike">
                <a:solidFill>
                  <a:srgbClr val="0c0c0c"/>
                </a:solidFill>
                <a:latin typeface="Arial"/>
              </a:rPr>
              <a:t>o</a:t>
            </a:r>
            <a:r>
              <a:rPr b="0" lang="hr-HR" sz="1350" spc="-1" strike="noStrike">
                <a:solidFill>
                  <a:srgbClr val="0c0c0c"/>
                </a:solidFill>
                <a:latin typeface="Arial"/>
              </a:rPr>
              <a:t>r</a:t>
            </a:r>
            <a:r>
              <a:rPr b="0" lang="hr-HR" sz="1350" spc="-1" strike="noStrike">
                <a:solidFill>
                  <a:srgbClr val="0c0c0c"/>
                </a:solidFill>
                <a:latin typeface="Arial"/>
              </a:rPr>
              <a:t> </a:t>
            </a:r>
            <a:r>
              <a:rPr b="0" lang="hr-HR" sz="1350" spc="-1" strike="noStrike">
                <a:solidFill>
                  <a:srgbClr val="0c0c0c"/>
                </a:solidFill>
                <a:latin typeface="Arial"/>
              </a:rPr>
              <a:t>a</a:t>
            </a:r>
            <a:r>
              <a:rPr b="0" lang="hr-HR" sz="1350" spc="-1" strike="noStrike">
                <a:solidFill>
                  <a:srgbClr val="0c0c0c"/>
                </a:solidFill>
                <a:latin typeface="Arial"/>
              </a:rPr>
              <a:t> </a:t>
            </a:r>
            <a:r>
              <a:rPr b="0" lang="hr-HR" sz="1350" spc="-1" strike="noStrike">
                <a:solidFill>
                  <a:srgbClr val="0c0c0c"/>
                </a:solidFill>
                <a:latin typeface="Arial"/>
              </a:rPr>
              <a:t>s</a:t>
            </a:r>
            <a:r>
              <a:rPr b="0" lang="hr-HR" sz="1350" spc="-1" strike="noStrike">
                <a:solidFill>
                  <a:srgbClr val="0c0c0c"/>
                </a:solidFill>
                <a:latin typeface="Arial"/>
              </a:rPr>
              <a:t>p</a:t>
            </a:r>
            <a:r>
              <a:rPr b="0" lang="hr-HR" sz="1350" spc="-1" strike="noStrike">
                <a:solidFill>
                  <a:srgbClr val="0c0c0c"/>
                </a:solidFill>
                <a:latin typeface="Arial"/>
              </a:rPr>
              <a:t>e</a:t>
            </a:r>
            <a:r>
              <a:rPr b="0" lang="hr-HR" sz="1350" spc="-1" strike="noStrike">
                <a:solidFill>
                  <a:srgbClr val="0c0c0c"/>
                </a:solidFill>
                <a:latin typeface="Arial"/>
              </a:rPr>
              <a:t>c</a:t>
            </a:r>
            <a:r>
              <a:rPr b="0" lang="hr-HR" sz="1350" spc="-1" strike="noStrike">
                <a:solidFill>
                  <a:srgbClr val="0c0c0c"/>
                </a:solidFill>
                <a:latin typeface="Arial"/>
              </a:rPr>
              <a:t>i</a:t>
            </a:r>
            <a:r>
              <a:rPr b="0" lang="hr-HR" sz="1350" spc="-1" strike="noStrike">
                <a:solidFill>
                  <a:srgbClr val="0c0c0c"/>
                </a:solidFill>
                <a:latin typeface="Arial"/>
              </a:rPr>
              <a:t>f</a:t>
            </a:r>
            <a:r>
              <a:rPr b="0" lang="hr-HR" sz="1350" spc="-1" strike="noStrike">
                <a:solidFill>
                  <a:srgbClr val="0c0c0c"/>
                </a:solidFill>
                <a:latin typeface="Arial"/>
              </a:rPr>
              <a:t>i</a:t>
            </a:r>
            <a:r>
              <a:rPr b="0" lang="hr-HR" sz="1350" spc="-1" strike="noStrike">
                <a:solidFill>
                  <a:srgbClr val="0c0c0c"/>
                </a:solidFill>
                <a:latin typeface="Arial"/>
              </a:rPr>
              <a:t>c</a:t>
            </a:r>
            <a:r>
              <a:rPr b="0" lang="hr-HR" sz="1350" spc="-1" strike="noStrike">
                <a:solidFill>
                  <a:srgbClr val="0c0c0c"/>
                </a:solidFill>
                <a:latin typeface="Arial"/>
              </a:rPr>
              <a:t> </a:t>
            </a:r>
            <a:r>
              <a:rPr b="0" lang="hr-HR" sz="1350" spc="-1" strike="noStrike">
                <a:solidFill>
                  <a:srgbClr val="0c0c0c"/>
                </a:solidFill>
                <a:latin typeface="Arial"/>
              </a:rPr>
              <a:t>l</a:t>
            </a:r>
            <a:r>
              <a:rPr b="0" lang="hr-HR" sz="1350" spc="-1" strike="noStrike">
                <a:solidFill>
                  <a:srgbClr val="0c0c0c"/>
                </a:solidFill>
                <a:latin typeface="Arial"/>
              </a:rPr>
              <a:t>o</a:t>
            </a:r>
            <a:r>
              <a:rPr b="0" lang="hr-HR" sz="1350" spc="-1" strike="noStrike">
                <a:solidFill>
                  <a:srgbClr val="0c0c0c"/>
                </a:solidFill>
                <a:latin typeface="Arial"/>
              </a:rPr>
              <a:t>c</a:t>
            </a:r>
            <a:r>
              <a:rPr b="0" lang="hr-HR" sz="1350" spc="-1" strike="noStrike">
                <a:solidFill>
                  <a:srgbClr val="0c0c0c"/>
                </a:solidFill>
                <a:latin typeface="Arial"/>
              </a:rPr>
              <a:t>a</a:t>
            </a:r>
            <a:r>
              <a:rPr b="0" lang="hr-HR" sz="1350" spc="-1" strike="noStrike">
                <a:solidFill>
                  <a:srgbClr val="0c0c0c"/>
                </a:solidFill>
                <a:latin typeface="Arial"/>
              </a:rPr>
              <a:t>t</a:t>
            </a:r>
            <a:r>
              <a:rPr b="0" lang="hr-HR" sz="1350" spc="-1" strike="noStrike">
                <a:solidFill>
                  <a:srgbClr val="0c0c0c"/>
                </a:solidFill>
                <a:latin typeface="Arial"/>
              </a:rPr>
              <a:t>i</a:t>
            </a:r>
            <a:r>
              <a:rPr b="0" lang="hr-HR" sz="1350" spc="-1" strike="noStrike">
                <a:solidFill>
                  <a:srgbClr val="0c0c0c"/>
                </a:solidFill>
                <a:latin typeface="Arial"/>
              </a:rPr>
              <a:t>o</a:t>
            </a:r>
            <a:r>
              <a:rPr b="0" lang="hr-HR" sz="1350" spc="-1" strike="noStrike">
                <a:solidFill>
                  <a:srgbClr val="0c0c0c"/>
                </a:solidFill>
                <a:latin typeface="Arial"/>
              </a:rPr>
              <a:t>n</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R</a:t>
            </a:r>
            <a:r>
              <a:rPr b="0" lang="hr-HR" sz="1350" spc="-1" strike="noStrike">
                <a:solidFill>
                  <a:srgbClr val="0c0c0c"/>
                </a:solidFill>
                <a:latin typeface="Arial"/>
              </a:rPr>
              <a:t>a</a:t>
            </a:r>
            <a:r>
              <a:rPr b="0" lang="hr-HR" sz="1350" spc="-1" strike="noStrike">
                <a:solidFill>
                  <a:srgbClr val="0c0c0c"/>
                </a:solidFill>
                <a:latin typeface="Arial"/>
              </a:rPr>
              <a:t>n</a:t>
            </a:r>
            <a:r>
              <a:rPr b="0" lang="hr-HR" sz="1350" spc="-1" strike="noStrike">
                <a:solidFill>
                  <a:srgbClr val="0c0c0c"/>
                </a:solidFill>
                <a:latin typeface="Arial"/>
              </a:rPr>
              <a:t>d</a:t>
            </a:r>
            <a:r>
              <a:rPr b="0" lang="hr-HR" sz="1350" spc="-1" strike="noStrike">
                <a:solidFill>
                  <a:srgbClr val="0c0c0c"/>
                </a:solidFill>
                <a:latin typeface="Arial"/>
              </a:rPr>
              <a:t>o</a:t>
            </a:r>
            <a:r>
              <a:rPr b="0" lang="hr-HR" sz="1350" spc="-1" strike="noStrike">
                <a:solidFill>
                  <a:srgbClr val="0c0c0c"/>
                </a:solidFill>
                <a:latin typeface="Arial"/>
              </a:rPr>
              <a:t>m</a:t>
            </a:r>
            <a:r>
              <a:rPr b="0" lang="hr-HR" sz="1350" spc="-1" strike="noStrike">
                <a:solidFill>
                  <a:srgbClr val="0c0c0c"/>
                </a:solidFill>
                <a:latin typeface="Arial"/>
              </a:rPr>
              <a:t> </a:t>
            </a:r>
            <a:r>
              <a:rPr b="0" lang="hr-HR" sz="1350" spc="-1" strike="noStrike">
                <a:solidFill>
                  <a:srgbClr val="0c0c0c"/>
                </a:solidFill>
                <a:latin typeface="Arial"/>
              </a:rPr>
              <a:t>f</a:t>
            </a:r>
            <a:r>
              <a:rPr b="0" lang="hr-HR" sz="1350" spc="-1" strike="noStrike">
                <a:solidFill>
                  <a:srgbClr val="0c0c0c"/>
                </a:solidFill>
                <a:latin typeface="Arial"/>
              </a:rPr>
              <a:t>o</a:t>
            </a:r>
            <a:r>
              <a:rPr b="0" lang="hr-HR" sz="1350" spc="-1" strike="noStrike">
                <a:solidFill>
                  <a:srgbClr val="0c0c0c"/>
                </a:solidFill>
                <a:latin typeface="Arial"/>
              </a:rPr>
              <a:t>r</a:t>
            </a:r>
            <a:r>
              <a:rPr b="0" lang="hr-HR" sz="1350" spc="-1" strike="noStrike">
                <a:solidFill>
                  <a:srgbClr val="0c0c0c"/>
                </a:solidFill>
                <a:latin typeface="Arial"/>
              </a:rPr>
              <a:t>e</a:t>
            </a:r>
            <a:r>
              <a:rPr b="0" lang="hr-HR" sz="1350" spc="-1" strike="noStrike">
                <a:solidFill>
                  <a:srgbClr val="0c0c0c"/>
                </a:solidFill>
                <a:latin typeface="Arial"/>
              </a:rPr>
              <a:t>s</a:t>
            </a:r>
            <a:r>
              <a:rPr b="0" lang="hr-HR" sz="1350" spc="-1" strike="noStrike">
                <a:solidFill>
                  <a:srgbClr val="0c0c0c"/>
                </a:solidFill>
                <a:latin typeface="Arial"/>
              </a:rPr>
              <a:t>t</a:t>
            </a:r>
            <a:endParaRPr b="0" lang="hr-HR" sz="1350" spc="-1" strike="noStrike">
              <a:latin typeface="Arial"/>
            </a:endParaRPr>
          </a:p>
        </p:txBody>
      </p:sp>
      <p:pic>
        <p:nvPicPr>
          <p:cNvPr id="222" name="" descr=""/>
          <p:cNvPicPr/>
          <p:nvPr/>
        </p:nvPicPr>
        <p:blipFill>
          <a:blip r:embed="rId1"/>
          <a:stretch/>
        </p:blipFill>
        <p:spPr>
          <a:xfrm>
            <a:off x="4242240" y="1371600"/>
            <a:ext cx="4470480" cy="25146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Exercise preparation</a:t>
            </a:r>
            <a:endParaRPr b="0" lang="hr-HR" sz="2029" spc="-1" strike="noStrike">
              <a:latin typeface="Arial"/>
            </a:endParaRPr>
          </a:p>
        </p:txBody>
      </p:sp>
      <p:sp>
        <p:nvSpPr>
          <p:cNvPr id="224"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25"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
        <p:nvSpPr>
          <p:cNvPr id="226" name="CustomShape 4"/>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U</a:t>
            </a:r>
            <a:r>
              <a:rPr b="0" lang="hr-HR" sz="1350" spc="-1" strike="noStrike">
                <a:solidFill>
                  <a:srgbClr val="0c0c0c"/>
                </a:solidFill>
                <a:latin typeface="Arial"/>
              </a:rPr>
              <a:t>s</a:t>
            </a:r>
            <a:r>
              <a:rPr b="0" lang="hr-HR" sz="1350" spc="-1" strike="noStrike">
                <a:solidFill>
                  <a:srgbClr val="0c0c0c"/>
                </a:solidFill>
                <a:latin typeface="Arial"/>
              </a:rPr>
              <a:t>e</a:t>
            </a:r>
            <a:r>
              <a:rPr b="0" lang="hr-HR" sz="1350" spc="-1" strike="noStrike">
                <a:solidFill>
                  <a:srgbClr val="0c0c0c"/>
                </a:solidFill>
                <a:latin typeface="Arial"/>
              </a:rPr>
              <a:t>r</a:t>
            </a:r>
            <a:r>
              <a:rPr b="0" lang="hr-HR" sz="1350" spc="-1" strike="noStrike">
                <a:solidFill>
                  <a:srgbClr val="0c0c0c"/>
                </a:solidFill>
                <a:latin typeface="Arial"/>
              </a:rPr>
              <a:t>n</a:t>
            </a:r>
            <a:r>
              <a:rPr b="0" lang="hr-HR" sz="1350" spc="-1" strike="noStrike">
                <a:solidFill>
                  <a:srgbClr val="0c0c0c"/>
                </a:solidFill>
                <a:latin typeface="Arial"/>
              </a:rPr>
              <a:t>a</a:t>
            </a:r>
            <a:r>
              <a:rPr b="0" lang="hr-HR" sz="1350" spc="-1" strike="noStrike">
                <a:solidFill>
                  <a:srgbClr val="0c0c0c"/>
                </a:solidFill>
                <a:latin typeface="Arial"/>
              </a:rPr>
              <a:t>m</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f</a:t>
            </a:r>
            <a:r>
              <a:rPr b="0" lang="hr-HR" sz="1350" spc="-1" strike="noStrike">
                <a:solidFill>
                  <a:srgbClr val="0c0c0c"/>
                </a:solidFill>
                <a:latin typeface="Arial"/>
              </a:rPr>
              <a:t>o</a:t>
            </a:r>
            <a:r>
              <a:rPr b="0" lang="hr-HR" sz="1350" spc="-1" strike="noStrike">
                <a:solidFill>
                  <a:srgbClr val="0c0c0c"/>
                </a:solidFill>
                <a:latin typeface="Arial"/>
              </a:rPr>
              <a:t>r</a:t>
            </a:r>
            <a:r>
              <a:rPr b="0" lang="hr-HR" sz="1350" spc="-1" strike="noStrike">
                <a:solidFill>
                  <a:srgbClr val="0c0c0c"/>
                </a:solidFill>
                <a:latin typeface="Arial"/>
              </a:rPr>
              <a:t>m</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P</a:t>
            </a:r>
            <a:r>
              <a:rPr b="0" lang="hr-HR" sz="1350" spc="-1" strike="noStrike">
                <a:solidFill>
                  <a:srgbClr val="0c0c0c"/>
                </a:solidFill>
                <a:latin typeface="Arial"/>
              </a:rPr>
              <a:t>l</a:t>
            </a:r>
            <a:r>
              <a:rPr b="0" lang="hr-HR" sz="1350" spc="-1" strike="noStrike">
                <a:solidFill>
                  <a:srgbClr val="0c0c0c"/>
                </a:solidFill>
                <a:latin typeface="Arial"/>
              </a:rPr>
              <a:t>e</a:t>
            </a:r>
            <a:r>
              <a:rPr b="0" lang="hr-HR" sz="1350" spc="-1" strike="noStrike">
                <a:solidFill>
                  <a:srgbClr val="0c0c0c"/>
                </a:solidFill>
                <a:latin typeface="Arial"/>
              </a:rPr>
              <a:t>a</a:t>
            </a:r>
            <a:r>
              <a:rPr b="0" lang="hr-HR" sz="1350" spc="-1" strike="noStrike">
                <a:solidFill>
                  <a:srgbClr val="0c0c0c"/>
                </a:solidFill>
                <a:latin typeface="Arial"/>
              </a:rPr>
              <a:t>s</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t</a:t>
            </a:r>
            <a:r>
              <a:rPr b="0" lang="hr-HR" sz="1350" spc="-1" strike="noStrike">
                <a:solidFill>
                  <a:srgbClr val="0c0c0c"/>
                </a:solidFill>
                <a:latin typeface="Arial"/>
              </a:rPr>
              <a:t>y</a:t>
            </a:r>
            <a:r>
              <a:rPr b="0" lang="hr-HR" sz="1350" spc="-1" strike="noStrike">
                <a:solidFill>
                  <a:srgbClr val="0c0c0c"/>
                </a:solidFill>
                <a:latin typeface="Arial"/>
              </a:rPr>
              <a:t>p</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i</a:t>
            </a:r>
            <a:r>
              <a:rPr b="0" lang="hr-HR" sz="1350" spc="-1" strike="noStrike">
                <a:solidFill>
                  <a:srgbClr val="0c0c0c"/>
                </a:solidFill>
                <a:latin typeface="Arial"/>
              </a:rPr>
              <a:t>n</a:t>
            </a:r>
            <a:r>
              <a:rPr b="0" lang="hr-HR" sz="1350" spc="-1" strike="noStrike">
                <a:solidFill>
                  <a:srgbClr val="0c0c0c"/>
                </a:solidFill>
                <a:latin typeface="Arial"/>
              </a:rPr>
              <a:t> </a:t>
            </a:r>
            <a:r>
              <a:rPr b="0" lang="hr-HR" sz="1350" spc="-1" strike="noStrike">
                <a:solidFill>
                  <a:srgbClr val="0c0c0c"/>
                </a:solidFill>
                <a:latin typeface="Arial"/>
              </a:rPr>
              <a:t>a</a:t>
            </a:r>
            <a:r>
              <a:rPr b="0" lang="hr-HR" sz="1350" spc="-1" strike="noStrike">
                <a:solidFill>
                  <a:srgbClr val="0c0c0c"/>
                </a:solidFill>
                <a:latin typeface="Arial"/>
              </a:rPr>
              <a:t> </a:t>
            </a:r>
            <a:r>
              <a:rPr b="0" lang="hr-HR" sz="1350" spc="-1" strike="noStrike">
                <a:solidFill>
                  <a:srgbClr val="0c0c0c"/>
                </a:solidFill>
                <a:latin typeface="Arial"/>
              </a:rPr>
              <a:t>u</a:t>
            </a:r>
            <a:r>
              <a:rPr b="0" lang="hr-HR" sz="1350" spc="-1" strike="noStrike">
                <a:solidFill>
                  <a:srgbClr val="0c0c0c"/>
                </a:solidFill>
                <a:latin typeface="Arial"/>
              </a:rPr>
              <a:t>s</a:t>
            </a:r>
            <a:r>
              <a:rPr b="0" lang="hr-HR" sz="1350" spc="-1" strike="noStrike">
                <a:solidFill>
                  <a:srgbClr val="0c0c0c"/>
                </a:solidFill>
                <a:latin typeface="Arial"/>
              </a:rPr>
              <a:t>e</a:t>
            </a:r>
            <a:r>
              <a:rPr b="0" lang="hr-HR" sz="1350" spc="-1" strike="noStrike">
                <a:solidFill>
                  <a:srgbClr val="0c0c0c"/>
                </a:solidFill>
                <a:latin typeface="Arial"/>
              </a:rPr>
              <a:t>r</a:t>
            </a:r>
            <a:r>
              <a:rPr b="0" lang="hr-HR" sz="1350" spc="-1" strike="noStrike">
                <a:solidFill>
                  <a:srgbClr val="0c0c0c"/>
                </a:solidFill>
                <a:latin typeface="Arial"/>
              </a:rPr>
              <a:t>n</a:t>
            </a:r>
            <a:r>
              <a:rPr b="0" lang="hr-HR" sz="1350" spc="-1" strike="noStrike">
                <a:solidFill>
                  <a:srgbClr val="0c0c0c"/>
                </a:solidFill>
                <a:latin typeface="Arial"/>
              </a:rPr>
              <a:t>a</a:t>
            </a:r>
            <a:r>
              <a:rPr b="0" lang="hr-HR" sz="1350" spc="-1" strike="noStrike">
                <a:solidFill>
                  <a:srgbClr val="0c0c0c"/>
                </a:solidFill>
                <a:latin typeface="Arial"/>
              </a:rPr>
              <a:t>m</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y</a:t>
            </a:r>
            <a:r>
              <a:rPr b="0" lang="hr-HR" sz="1350" spc="-1" strike="noStrike">
                <a:solidFill>
                  <a:srgbClr val="0c0c0c"/>
                </a:solidFill>
                <a:latin typeface="Arial"/>
              </a:rPr>
              <a:t>o</a:t>
            </a:r>
            <a:r>
              <a:rPr b="0" lang="hr-HR" sz="1350" spc="-1" strike="noStrike">
                <a:solidFill>
                  <a:srgbClr val="0c0c0c"/>
                </a:solidFill>
                <a:latin typeface="Arial"/>
              </a:rPr>
              <a:t>u</a:t>
            </a:r>
            <a:r>
              <a:rPr b="0" lang="hr-HR" sz="1350" spc="-1" strike="noStrike">
                <a:solidFill>
                  <a:srgbClr val="0c0c0c"/>
                </a:solidFill>
                <a:latin typeface="Arial"/>
              </a:rPr>
              <a:t> </a:t>
            </a:r>
            <a:r>
              <a:rPr b="0" lang="hr-HR" sz="1350" spc="-1" strike="noStrike">
                <a:solidFill>
                  <a:srgbClr val="0c0c0c"/>
                </a:solidFill>
                <a:latin typeface="Arial"/>
              </a:rPr>
              <a:t>w</a:t>
            </a:r>
            <a:r>
              <a:rPr b="0" lang="hr-HR" sz="1350" spc="-1" strike="noStrike">
                <a:solidFill>
                  <a:srgbClr val="0c0c0c"/>
                </a:solidFill>
                <a:latin typeface="Arial"/>
              </a:rPr>
              <a:t>o</a:t>
            </a:r>
            <a:r>
              <a:rPr b="0" lang="hr-HR" sz="1350" spc="-1" strike="noStrike">
                <a:solidFill>
                  <a:srgbClr val="0c0c0c"/>
                </a:solidFill>
                <a:latin typeface="Arial"/>
              </a:rPr>
              <a:t>u</a:t>
            </a:r>
            <a:r>
              <a:rPr b="0" lang="hr-HR" sz="1350" spc="-1" strike="noStrike">
                <a:solidFill>
                  <a:srgbClr val="0c0c0c"/>
                </a:solidFill>
                <a:latin typeface="Arial"/>
              </a:rPr>
              <a:t>l</a:t>
            </a:r>
            <a:r>
              <a:rPr b="0" lang="hr-HR" sz="1350" spc="-1" strike="noStrike">
                <a:solidFill>
                  <a:srgbClr val="0c0c0c"/>
                </a:solidFill>
                <a:latin typeface="Arial"/>
              </a:rPr>
              <a:t>d</a:t>
            </a:r>
            <a:r>
              <a:rPr b="0" lang="hr-HR" sz="1350" spc="-1" strike="noStrike">
                <a:solidFill>
                  <a:srgbClr val="0c0c0c"/>
                </a:solidFill>
                <a:latin typeface="Arial"/>
              </a:rPr>
              <a:t> </a:t>
            </a:r>
            <a:r>
              <a:rPr b="0" lang="hr-HR" sz="1350" spc="-1" strike="noStrike">
                <a:solidFill>
                  <a:srgbClr val="0c0c0c"/>
                </a:solidFill>
                <a:latin typeface="Arial"/>
              </a:rPr>
              <a:t>l</a:t>
            </a:r>
            <a:r>
              <a:rPr b="0" lang="hr-HR" sz="1350" spc="-1" strike="noStrike">
                <a:solidFill>
                  <a:srgbClr val="0c0c0c"/>
                </a:solidFill>
                <a:latin typeface="Arial"/>
              </a:rPr>
              <a:t>i</a:t>
            </a:r>
            <a:r>
              <a:rPr b="0" lang="hr-HR" sz="1350" spc="-1" strike="noStrike">
                <a:solidFill>
                  <a:srgbClr val="0c0c0c"/>
                </a:solidFill>
                <a:latin typeface="Arial"/>
              </a:rPr>
              <a:t>k</a:t>
            </a:r>
            <a:r>
              <a:rPr b="0" lang="hr-HR" sz="1350" spc="-1" strike="noStrike">
                <a:solidFill>
                  <a:srgbClr val="0c0c0c"/>
                </a:solidFill>
                <a:latin typeface="Arial"/>
              </a:rPr>
              <a:t>e</a:t>
            </a:r>
            <a:r>
              <a:rPr b="0" lang="hr-HR" sz="1350" spc="-1" strike="noStrike">
                <a:solidFill>
                  <a:srgbClr val="0c0c0c"/>
                </a:solidFill>
                <a:latin typeface="Arial"/>
              </a:rPr>
              <a:t> </a:t>
            </a:r>
            <a:r>
              <a:rPr b="0" lang="hr-HR" sz="1350" spc="-1" strike="noStrike">
                <a:solidFill>
                  <a:srgbClr val="0c0c0c"/>
                </a:solidFill>
                <a:latin typeface="Arial"/>
              </a:rPr>
              <a:t>t</a:t>
            </a:r>
            <a:r>
              <a:rPr b="0" lang="hr-HR" sz="1350" spc="-1" strike="noStrike">
                <a:solidFill>
                  <a:srgbClr val="0c0c0c"/>
                </a:solidFill>
                <a:latin typeface="Arial"/>
              </a:rPr>
              <a:t>o</a:t>
            </a:r>
            <a:r>
              <a:rPr b="0" lang="hr-HR" sz="1350" spc="-1" strike="noStrike">
                <a:solidFill>
                  <a:srgbClr val="0c0c0c"/>
                </a:solidFill>
                <a:latin typeface="Arial"/>
              </a:rPr>
              <a:t> </a:t>
            </a:r>
            <a:r>
              <a:rPr b="0" lang="hr-HR" sz="1350" spc="-1" strike="noStrike">
                <a:solidFill>
                  <a:srgbClr val="0c0c0c"/>
                </a:solidFill>
                <a:latin typeface="Arial"/>
              </a:rPr>
              <a:t>h</a:t>
            </a:r>
            <a:r>
              <a:rPr b="0" lang="hr-HR" sz="1350" spc="-1" strike="noStrike">
                <a:solidFill>
                  <a:srgbClr val="0c0c0c"/>
                </a:solidFill>
                <a:latin typeface="Arial"/>
              </a:rPr>
              <a:t>a</a:t>
            </a:r>
            <a:r>
              <a:rPr b="0" lang="hr-HR" sz="1350" spc="-1" strike="noStrike">
                <a:solidFill>
                  <a:srgbClr val="0c0c0c"/>
                </a:solidFill>
                <a:latin typeface="Arial"/>
              </a:rPr>
              <a:t>v</a:t>
            </a:r>
            <a:r>
              <a:rPr b="0" lang="hr-HR" sz="1350" spc="-1" strike="noStrike">
                <a:solidFill>
                  <a:srgbClr val="0c0c0c"/>
                </a:solidFill>
                <a:latin typeface="Arial"/>
              </a:rPr>
              <a:t>e</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m</a:t>
            </a:r>
            <a:r>
              <a:rPr b="0" lang="hr-HR" sz="1350" spc="-1" strike="noStrike">
                <a:solidFill>
                  <a:srgbClr val="0c0c0c"/>
                </a:solidFill>
                <a:latin typeface="Arial"/>
              </a:rPr>
              <a:t>a</a:t>
            </a:r>
            <a:r>
              <a:rPr b="0" lang="hr-HR" sz="1350" spc="-1" strike="noStrike">
                <a:solidFill>
                  <a:srgbClr val="0c0c0c"/>
                </a:solidFill>
                <a:latin typeface="Arial"/>
              </a:rPr>
              <a:t>x</a:t>
            </a:r>
            <a:r>
              <a:rPr b="0" lang="hr-HR" sz="1350" spc="-1" strike="noStrike">
                <a:solidFill>
                  <a:srgbClr val="0c0c0c"/>
                </a:solidFill>
                <a:latin typeface="Arial"/>
              </a:rPr>
              <a:t>.</a:t>
            </a:r>
            <a:r>
              <a:rPr b="0" lang="hr-HR" sz="1350" spc="-1" strike="noStrike">
                <a:solidFill>
                  <a:srgbClr val="0c0c0c"/>
                </a:solidFill>
                <a:latin typeface="Arial"/>
              </a:rPr>
              <a:t> </a:t>
            </a:r>
            <a:r>
              <a:rPr b="0" lang="hr-HR" sz="1350" spc="-1" strike="noStrike">
                <a:solidFill>
                  <a:srgbClr val="0c0c0c"/>
                </a:solidFill>
                <a:latin typeface="Arial"/>
              </a:rPr>
              <a:t>2</a:t>
            </a:r>
            <a:r>
              <a:rPr b="0" lang="hr-HR" sz="1350" spc="-1" strike="noStrike">
                <a:solidFill>
                  <a:srgbClr val="0c0c0c"/>
                </a:solidFill>
                <a:latin typeface="Arial"/>
              </a:rPr>
              <a:t>0</a:t>
            </a:r>
            <a:r>
              <a:rPr b="0" lang="hr-HR" sz="1350" spc="-1" strike="noStrike">
                <a:solidFill>
                  <a:srgbClr val="0c0c0c"/>
                </a:solidFill>
                <a:latin typeface="Arial"/>
              </a:rPr>
              <a:t> </a:t>
            </a:r>
            <a:r>
              <a:rPr b="0" lang="hr-HR" sz="1350" spc="-1" strike="noStrike">
                <a:solidFill>
                  <a:srgbClr val="0c0c0c"/>
                </a:solidFill>
                <a:latin typeface="Arial"/>
              </a:rPr>
              <a:t>p</a:t>
            </a:r>
            <a:r>
              <a:rPr b="0" lang="hr-HR" sz="1350" spc="-1" strike="noStrike">
                <a:solidFill>
                  <a:srgbClr val="0c0c0c"/>
                </a:solidFill>
                <a:latin typeface="Arial"/>
              </a:rPr>
              <a:t>e</a:t>
            </a:r>
            <a:r>
              <a:rPr b="0" lang="hr-HR" sz="1350" spc="-1" strike="noStrike">
                <a:solidFill>
                  <a:srgbClr val="0c0c0c"/>
                </a:solidFill>
                <a:latin typeface="Arial"/>
              </a:rPr>
              <a:t>o</a:t>
            </a:r>
            <a:r>
              <a:rPr b="0" lang="hr-HR" sz="1350" spc="-1" strike="noStrike">
                <a:solidFill>
                  <a:srgbClr val="0c0c0c"/>
                </a:solidFill>
                <a:latin typeface="Arial"/>
              </a:rPr>
              <a:t>p</a:t>
            </a:r>
            <a:r>
              <a:rPr b="0" lang="hr-HR" sz="1350" spc="-1" strike="noStrike">
                <a:solidFill>
                  <a:srgbClr val="0c0c0c"/>
                </a:solidFill>
                <a:latin typeface="Arial"/>
              </a:rPr>
              <a:t>l</a:t>
            </a:r>
            <a:r>
              <a:rPr b="0" lang="hr-HR" sz="1350" spc="-1" strike="noStrike">
                <a:solidFill>
                  <a:srgbClr val="0c0c0c"/>
                </a:solidFill>
                <a:latin typeface="Arial"/>
              </a:rPr>
              <a:t>e</a:t>
            </a:r>
            <a:endParaRPr b="0" lang="hr-HR" sz="1350" spc="-1" strike="noStrike">
              <a:latin typeface="Arial"/>
            </a:endParaRPr>
          </a:p>
          <a:p>
            <a:pPr marL="172800" indent="-172080">
              <a:lnSpc>
                <a:spcPct val="90000"/>
              </a:lnSpc>
              <a:spcBef>
                <a:spcPts val="751"/>
              </a:spcBef>
              <a:buClr>
                <a:srgbClr val="c00000"/>
              </a:buClr>
              <a:buFont typeface="Arial"/>
              <a:buChar char="•"/>
            </a:pP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J</a:t>
            </a:r>
            <a:r>
              <a:rPr b="0" lang="hr-HR" sz="1350" spc="-1" strike="noStrike">
                <a:solidFill>
                  <a:srgbClr val="0c0c0c"/>
                </a:solidFill>
                <a:latin typeface="Arial"/>
              </a:rPr>
              <a:t>u</a:t>
            </a:r>
            <a:r>
              <a:rPr b="0" lang="hr-HR" sz="1350" spc="-1" strike="noStrike">
                <a:solidFill>
                  <a:srgbClr val="0c0c0c"/>
                </a:solidFill>
                <a:latin typeface="Arial"/>
              </a:rPr>
              <a:t>p</a:t>
            </a:r>
            <a:r>
              <a:rPr b="0" lang="hr-HR" sz="1350" spc="-1" strike="noStrike">
                <a:solidFill>
                  <a:srgbClr val="0c0c0c"/>
                </a:solidFill>
                <a:latin typeface="Arial"/>
              </a:rPr>
              <a:t>y</a:t>
            </a:r>
            <a:r>
              <a:rPr b="0" lang="hr-HR" sz="1350" spc="-1" strike="noStrike">
                <a:solidFill>
                  <a:srgbClr val="0c0c0c"/>
                </a:solidFill>
                <a:latin typeface="Arial"/>
              </a:rPr>
              <a:t>t</a:t>
            </a:r>
            <a:r>
              <a:rPr b="0" lang="hr-HR" sz="1350" spc="-1" strike="noStrike">
                <a:solidFill>
                  <a:srgbClr val="0c0c0c"/>
                </a:solidFill>
                <a:latin typeface="Arial"/>
              </a:rPr>
              <a:t>e</a:t>
            </a:r>
            <a:r>
              <a:rPr b="0" lang="hr-HR" sz="1350" spc="-1" strike="noStrike">
                <a:solidFill>
                  <a:srgbClr val="0c0c0c"/>
                </a:solidFill>
                <a:latin typeface="Arial"/>
              </a:rPr>
              <a:t>r</a:t>
            </a:r>
            <a:r>
              <a:rPr b="0" lang="hr-HR" sz="1350" spc="-1" strike="noStrike">
                <a:solidFill>
                  <a:srgbClr val="0c0c0c"/>
                </a:solidFill>
                <a:latin typeface="Arial"/>
              </a:rPr>
              <a:t>H</a:t>
            </a:r>
            <a:r>
              <a:rPr b="0" lang="hr-HR" sz="1350" spc="-1" strike="noStrike">
                <a:solidFill>
                  <a:srgbClr val="0c0c0c"/>
                </a:solidFill>
                <a:latin typeface="Arial"/>
              </a:rPr>
              <a:t>u</a:t>
            </a:r>
            <a:r>
              <a:rPr b="0" lang="hr-HR" sz="1350" spc="-1" strike="noStrike">
                <a:solidFill>
                  <a:srgbClr val="0c0c0c"/>
                </a:solidFill>
                <a:latin typeface="Arial"/>
              </a:rPr>
              <a:t>b</a:t>
            </a:r>
            <a:r>
              <a:rPr b="0" lang="hr-HR" sz="1350" spc="-1" strike="noStrike">
                <a:solidFill>
                  <a:srgbClr val="0c0c0c"/>
                </a:solidFill>
                <a:latin typeface="Arial"/>
              </a:rPr>
              <a:t> </a:t>
            </a:r>
            <a:r>
              <a:rPr b="0" lang="hr-HR" sz="1350" spc="-1" strike="noStrike">
                <a:solidFill>
                  <a:srgbClr val="0c0c0c"/>
                </a:solidFill>
                <a:latin typeface="Arial"/>
              </a:rPr>
              <a:t>s</a:t>
            </a:r>
            <a:r>
              <a:rPr b="0" lang="hr-HR" sz="1350" spc="-1" strike="noStrike">
                <a:solidFill>
                  <a:srgbClr val="0c0c0c"/>
                </a:solidFill>
                <a:latin typeface="Arial"/>
              </a:rPr>
              <a:t>e</a:t>
            </a:r>
            <a:r>
              <a:rPr b="0" lang="hr-HR" sz="1350" spc="-1" strike="noStrike">
                <a:solidFill>
                  <a:srgbClr val="0c0c0c"/>
                </a:solidFill>
                <a:latin typeface="Arial"/>
              </a:rPr>
              <a:t>r</a:t>
            </a:r>
            <a:r>
              <a:rPr b="0" lang="hr-HR" sz="1350" spc="-1" strike="noStrike">
                <a:solidFill>
                  <a:srgbClr val="0c0c0c"/>
                </a:solidFill>
                <a:latin typeface="Arial"/>
              </a:rPr>
              <a:t>v</a:t>
            </a:r>
            <a:r>
              <a:rPr b="0" lang="hr-HR" sz="1350" spc="-1" strike="noStrike">
                <a:solidFill>
                  <a:srgbClr val="0c0c0c"/>
                </a:solidFill>
                <a:latin typeface="Arial"/>
              </a:rPr>
              <a:t>e</a:t>
            </a:r>
            <a:r>
              <a:rPr b="0" lang="hr-HR" sz="1350" spc="-1" strike="noStrike">
                <a:solidFill>
                  <a:srgbClr val="0c0c0c"/>
                </a:solidFill>
                <a:latin typeface="Arial"/>
              </a:rPr>
              <a:t>r</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a</a:t>
            </a:r>
            <a:r>
              <a:rPr b="0" lang="hr-HR" sz="1350" spc="-1" strike="noStrike">
                <a:solidFill>
                  <a:srgbClr val="0c0c0c"/>
                </a:solidFill>
                <a:latin typeface="Arial"/>
              </a:rPr>
              <a:t>i</a:t>
            </a:r>
            <a:r>
              <a:rPr b="0" lang="hr-HR" sz="1350" spc="-1" strike="noStrike">
                <a:solidFill>
                  <a:srgbClr val="0c0c0c"/>
                </a:solidFill>
                <a:latin typeface="Arial"/>
              </a:rPr>
              <a:t>2</a:t>
            </a:r>
            <a:r>
              <a:rPr b="0" lang="hr-HR" sz="1350" spc="-1" strike="noStrike">
                <a:solidFill>
                  <a:srgbClr val="0c0c0c"/>
                </a:solidFill>
                <a:latin typeface="Arial"/>
              </a:rPr>
              <a:t>f</a:t>
            </a:r>
            <a:r>
              <a:rPr b="0" lang="hr-HR" sz="1350" spc="-1" strike="noStrike">
                <a:solidFill>
                  <a:srgbClr val="0c0c0c"/>
                </a:solidFill>
                <a:latin typeface="Arial"/>
              </a:rPr>
              <a:t>u</a:t>
            </a:r>
            <a:r>
              <a:rPr b="0" lang="hr-HR" sz="1350" spc="-1" strike="noStrike">
                <a:solidFill>
                  <a:srgbClr val="0c0c0c"/>
                </a:solidFill>
                <a:latin typeface="Arial"/>
              </a:rPr>
              <a:t>t</a:t>
            </a:r>
            <a:r>
              <a:rPr b="0" lang="hr-HR" sz="1350" spc="-1" strike="noStrike">
                <a:solidFill>
                  <a:srgbClr val="0c0c0c"/>
                </a:solidFill>
                <a:latin typeface="Arial"/>
              </a:rPr>
              <a:t>u</a:t>
            </a:r>
            <a:r>
              <a:rPr b="0" lang="hr-HR" sz="1350" spc="-1" strike="noStrike">
                <a:solidFill>
                  <a:srgbClr val="0c0c0c"/>
                </a:solidFill>
                <a:latin typeface="Arial"/>
              </a:rPr>
              <a:t>r</a:t>
            </a:r>
            <a:r>
              <a:rPr b="0" lang="hr-HR" sz="1350" spc="-1" strike="noStrike">
                <a:solidFill>
                  <a:srgbClr val="0c0c0c"/>
                </a:solidFill>
                <a:latin typeface="Arial"/>
              </a:rPr>
              <a:t>e</a:t>
            </a:r>
            <a:r>
              <a:rPr b="0" lang="hr-HR" sz="1350" spc="-1" strike="noStrike">
                <a:solidFill>
                  <a:srgbClr val="0c0c0c"/>
                </a:solidFill>
                <a:latin typeface="Arial"/>
              </a:rPr>
              <a:t>.</a:t>
            </a:r>
            <a:r>
              <a:rPr b="0" lang="hr-HR" sz="1350" spc="-1" strike="noStrike">
                <a:solidFill>
                  <a:srgbClr val="0c0c0c"/>
                </a:solidFill>
                <a:latin typeface="Arial"/>
              </a:rPr>
              <a:t>s</a:t>
            </a:r>
            <a:r>
              <a:rPr b="0" lang="hr-HR" sz="1350" spc="-1" strike="noStrike">
                <a:solidFill>
                  <a:srgbClr val="0c0c0c"/>
                </a:solidFill>
                <a:latin typeface="Arial"/>
              </a:rPr>
              <a:t>r</a:t>
            </a:r>
            <a:r>
              <a:rPr b="0" lang="hr-HR" sz="1350" spc="-1" strike="noStrike">
                <a:solidFill>
                  <a:srgbClr val="0c0c0c"/>
                </a:solidFill>
                <a:latin typeface="Arial"/>
              </a:rPr>
              <a:t>c</a:t>
            </a:r>
            <a:r>
              <a:rPr b="0" lang="hr-HR" sz="1350" spc="-1" strike="noStrike">
                <a:solidFill>
                  <a:srgbClr val="0c0c0c"/>
                </a:solidFill>
                <a:latin typeface="Arial"/>
              </a:rPr>
              <a:t>e</a:t>
            </a:r>
            <a:r>
              <a:rPr b="0" lang="hr-HR" sz="1350" spc="-1" strike="noStrike">
                <a:solidFill>
                  <a:srgbClr val="0c0c0c"/>
                </a:solidFill>
                <a:latin typeface="Arial"/>
              </a:rPr>
              <a:t>.</a:t>
            </a:r>
            <a:r>
              <a:rPr b="0" lang="hr-HR" sz="1350" spc="-1" strike="noStrike">
                <a:solidFill>
                  <a:srgbClr val="0c0c0c"/>
                </a:solidFill>
                <a:latin typeface="Arial"/>
              </a:rPr>
              <a:t>h</a:t>
            </a:r>
            <a:r>
              <a:rPr b="0" lang="hr-HR" sz="1350" spc="-1" strike="noStrike">
                <a:solidFill>
                  <a:srgbClr val="0c0c0c"/>
                </a:solidFill>
                <a:latin typeface="Arial"/>
              </a:rPr>
              <a:t>r</a:t>
            </a:r>
            <a:endParaRPr b="0" lang="hr-HR" sz="1350" spc="-1" strike="noStrike">
              <a:latin typeface="Arial"/>
            </a:endParaRPr>
          </a:p>
        </p:txBody>
      </p:sp>
      <p:pic>
        <p:nvPicPr>
          <p:cNvPr id="227" name="" descr=""/>
          <p:cNvPicPr/>
          <p:nvPr/>
        </p:nvPicPr>
        <p:blipFill>
          <a:blip r:embed="rId1"/>
          <a:stretch/>
        </p:blipFill>
        <p:spPr>
          <a:xfrm>
            <a:off x="5251320" y="1371600"/>
            <a:ext cx="2521080" cy="25329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143000" y="372960"/>
            <a:ext cx="6857280" cy="1375920"/>
          </a:xfrm>
          <a:prstGeom prst="rect">
            <a:avLst/>
          </a:prstGeom>
          <a:noFill/>
          <a:ln w="0">
            <a:noFill/>
          </a:ln>
        </p:spPr>
        <p:style>
          <a:lnRef idx="0"/>
          <a:fillRef idx="0"/>
          <a:effectRef idx="0"/>
          <a:fontRef idx="minor"/>
        </p:style>
      </p:sp>
      <p:sp>
        <p:nvSpPr>
          <p:cNvPr id="229" name="CustomShape 2"/>
          <p:cNvSpPr/>
          <p:nvPr/>
        </p:nvSpPr>
        <p:spPr>
          <a:xfrm>
            <a:off x="1143000" y="1959840"/>
            <a:ext cx="6857280" cy="758520"/>
          </a:xfrm>
          <a:prstGeom prst="rect">
            <a:avLst/>
          </a:prstGeom>
          <a:noFill/>
          <a:ln w="0">
            <a:noFill/>
          </a:ln>
        </p:spPr>
        <p:style>
          <a:lnRef idx="0"/>
          <a:fillRef idx="0"/>
          <a:effectRef idx="0"/>
          <a:fontRef idx="minor"/>
        </p:style>
      </p:sp>
      <p:sp>
        <p:nvSpPr>
          <p:cNvPr id="230" name="CustomShape 3"/>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DATUM</a:t>
            </a:r>
            <a:endParaRPr b="0" lang="hr-HR" sz="900" spc="-1" strike="noStrike">
              <a:latin typeface="Arial"/>
            </a:endParaRPr>
          </a:p>
        </p:txBody>
      </p:sp>
      <p:sp>
        <p:nvSpPr>
          <p:cNvPr id="231" name="CustomShape 4"/>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NAZIV DOGAĐANJA</a:t>
            </a:r>
            <a:endParaRPr b="0" lang="hr-HR" sz="900" spc="-1" strike="noStrike">
              <a:latin typeface="Arial"/>
            </a:endParaRPr>
          </a:p>
        </p:txBody>
      </p:sp>
      <p:sp>
        <p:nvSpPr>
          <p:cNvPr id="232" name="CustomShape 5"/>
          <p:cNvSpPr/>
          <p:nvPr/>
        </p:nvSpPr>
        <p:spPr>
          <a:xfrm>
            <a:off x="1614600" y="1429560"/>
            <a:ext cx="5914440" cy="415440"/>
          </a:xfrm>
          <a:prstGeom prst="rect">
            <a:avLst/>
          </a:prstGeom>
          <a:noFill/>
          <a:ln w="0">
            <a:noFill/>
          </a:ln>
        </p:spPr>
        <p:style>
          <a:lnRef idx="0"/>
          <a:fillRef idx="0"/>
          <a:effectRef idx="0"/>
          <a:fontRef idx="minor"/>
        </p:style>
        <p:txBody>
          <a:bodyPr lIns="90000" rIns="90000" tIns="45000" bIns="45000">
            <a:noAutofit/>
          </a:bodyPr>
          <a:p>
            <a:pPr algn="ctr">
              <a:lnSpc>
                <a:spcPct val="150000"/>
              </a:lnSpc>
            </a:pPr>
            <a:r>
              <a:rPr b="1" lang="sr-Latn-RS" sz="2000" spc="-1" strike="noStrike">
                <a:solidFill>
                  <a:srgbClr val="0c0c0c"/>
                </a:solidFill>
                <a:latin typeface="Arial"/>
              </a:rPr>
              <a:t>Thank you for your attention</a:t>
            </a:r>
            <a:endParaRPr b="0" lang="hr-HR" sz="2000" spc="-1" strike="noStrike">
              <a:latin typeface="Arial"/>
            </a:endParaRPr>
          </a:p>
          <a:p>
            <a:pPr algn="ctr">
              <a:lnSpc>
                <a:spcPct val="150000"/>
              </a:lnSpc>
            </a:pPr>
            <a:r>
              <a:rPr b="1" lang="sr-Latn-RS" sz="2000" spc="-1" strike="noStrike">
                <a:solidFill>
                  <a:srgbClr val="0c0c0c"/>
                </a:solidFill>
                <a:latin typeface="Arial"/>
              </a:rPr>
              <a:t>computing@srce.hr</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Outline</a:t>
            </a:r>
            <a:endParaRPr b="0" lang="hr-HR" sz="2029" spc="-1" strike="noStrike">
              <a:latin typeface="Arial"/>
            </a:endParaRPr>
          </a:p>
        </p:txBody>
      </p:sp>
      <p:sp>
        <p:nvSpPr>
          <p:cNvPr id="178" name="CustomShape 2"/>
          <p:cNvSpPr/>
          <p:nvPr/>
        </p:nvSpPr>
        <p:spPr>
          <a:xfrm>
            <a:off x="628560" y="1369080"/>
            <a:ext cx="7886160" cy="326268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Rapids</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What is it?</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Why is it fast?</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How do I use it?</a:t>
            </a:r>
            <a:endParaRPr b="0" lang="hr-HR" sz="1350" spc="-1" strike="noStrike">
              <a:latin typeface="Arial"/>
            </a:endParaRPr>
          </a:p>
        </p:txBody>
      </p:sp>
      <p:sp>
        <p:nvSpPr>
          <p:cNvPr id="179" name="CustomShape 3"/>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180" name="CustomShape 4"/>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Rapids</a:t>
            </a:r>
            <a:endParaRPr b="0" lang="hr-HR" sz="2029" spc="-1" strike="noStrike">
              <a:latin typeface="Arial"/>
            </a:endParaRPr>
          </a:p>
        </p:txBody>
      </p:sp>
      <p:sp>
        <p:nvSpPr>
          <p:cNvPr id="182" name="CustomShape 2"/>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Data science powered by CUDA</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"Everything" on the GPU</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A familiar data science API</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NumPy, Pandas, sklearn</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Integration with the ecosystem</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XGBoost</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BlazingSQL</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spark-rapids</a:t>
            </a:r>
            <a:endParaRPr b="0" lang="hr-HR" sz="1350" spc="-1" strike="noStrike">
              <a:latin typeface="Arial"/>
            </a:endParaRPr>
          </a:p>
        </p:txBody>
      </p:sp>
      <p:sp>
        <p:nvSpPr>
          <p:cNvPr id="183" name="CustomShape 3"/>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184" name="CustomShape 4"/>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pic>
        <p:nvPicPr>
          <p:cNvPr id="185" name="" descr=""/>
          <p:cNvPicPr/>
          <p:nvPr/>
        </p:nvPicPr>
        <p:blipFill>
          <a:blip r:embed="rId1"/>
          <a:stretch/>
        </p:blipFill>
        <p:spPr>
          <a:xfrm>
            <a:off x="3171600" y="1600200"/>
            <a:ext cx="5972400" cy="21916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Data processing</a:t>
            </a:r>
            <a:endParaRPr b="0" lang="hr-HR" sz="2029" spc="-1" strike="noStrike">
              <a:latin typeface="Arial"/>
            </a:endParaRPr>
          </a:p>
        </p:txBody>
      </p:sp>
      <p:sp>
        <p:nvSpPr>
          <p:cNvPr id="187"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188"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pic>
        <p:nvPicPr>
          <p:cNvPr id="189" name="" descr=""/>
          <p:cNvPicPr/>
          <p:nvPr/>
        </p:nvPicPr>
        <p:blipFill>
          <a:blip r:embed="rId1"/>
          <a:srcRect l="0" t="1453" r="0" b="0"/>
          <a:stretch/>
        </p:blipFill>
        <p:spPr>
          <a:xfrm>
            <a:off x="655560" y="1077840"/>
            <a:ext cx="7223760" cy="25603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Data processing &amp; RAPIDS</a:t>
            </a:r>
            <a:endParaRPr b="0" lang="hr-HR" sz="2029" spc="-1" strike="noStrike">
              <a:latin typeface="Arial"/>
            </a:endParaRPr>
          </a:p>
        </p:txBody>
      </p:sp>
      <p:sp>
        <p:nvSpPr>
          <p:cNvPr id="191"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192"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pic>
        <p:nvPicPr>
          <p:cNvPr id="193" name="" descr=""/>
          <p:cNvPicPr/>
          <p:nvPr/>
        </p:nvPicPr>
        <p:blipFill>
          <a:blip r:embed="rId1"/>
          <a:stretch/>
        </p:blipFill>
        <p:spPr>
          <a:xfrm>
            <a:off x="655560" y="1143000"/>
            <a:ext cx="7232760" cy="3017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Rapids components</a:t>
            </a:r>
            <a:endParaRPr b="0" lang="hr-HR" sz="2029" spc="-1" strike="noStrike">
              <a:latin typeface="Arial"/>
            </a:endParaRPr>
          </a:p>
        </p:txBody>
      </p:sp>
      <p:sp>
        <p:nvSpPr>
          <p:cNvPr id="195"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196"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pic>
        <p:nvPicPr>
          <p:cNvPr id="197" name="" descr=""/>
          <p:cNvPicPr/>
          <p:nvPr/>
        </p:nvPicPr>
        <p:blipFill>
          <a:blip r:embed="rId1"/>
          <a:stretch/>
        </p:blipFill>
        <p:spPr>
          <a:xfrm>
            <a:off x="1316520" y="1267560"/>
            <a:ext cx="6455880" cy="2651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cuDF – Pandas on the GPU</a:t>
            </a:r>
            <a:endParaRPr b="0" lang="hr-HR" sz="2029" spc="-1" strike="noStrike">
              <a:latin typeface="Arial"/>
            </a:endParaRPr>
          </a:p>
        </p:txBody>
      </p:sp>
      <p:sp>
        <p:nvSpPr>
          <p:cNvPr id="199"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00"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
        <p:nvSpPr>
          <p:cNvPr id="201" name="CustomShape 4"/>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A collection of CUDA kernels optimized for sorting, joining, aggregations...</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Components</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libcuDF – C++ libraries</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cuDF – Python API</a:t>
            </a:r>
            <a:endParaRPr b="0" lang="hr-HR" sz="1350" spc="-1" strike="noStrike">
              <a:latin typeface="Arial"/>
            </a:endParaRPr>
          </a:p>
        </p:txBody>
      </p:sp>
      <p:pic>
        <p:nvPicPr>
          <p:cNvPr id="202" name="" descr=""/>
          <p:cNvPicPr/>
          <p:nvPr/>
        </p:nvPicPr>
        <p:blipFill>
          <a:blip r:embed="rId1"/>
          <a:stretch/>
        </p:blipFill>
        <p:spPr>
          <a:xfrm>
            <a:off x="4069080" y="1508760"/>
            <a:ext cx="4389120" cy="2377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cuML – sklearn</a:t>
            </a:r>
            <a:endParaRPr b="0" lang="hr-HR" sz="2029" spc="-1" strike="noStrike">
              <a:latin typeface="Arial"/>
            </a:endParaRPr>
          </a:p>
        </p:txBody>
      </p:sp>
      <p:sp>
        <p:nvSpPr>
          <p:cNvPr id="204"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05"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
        <p:nvSpPr>
          <p:cNvPr id="206" name="CustomShape 4"/>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CUDA port of sklearn algorithms</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Native support for XGBoost</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GPU </a:t>
            </a:r>
            <a:r>
              <a:rPr b="0" lang="hr-HR" sz="1350" spc="-1" strike="noStrike">
                <a:solidFill>
                  <a:srgbClr val="0c0c0c"/>
                </a:solidFill>
                <a:latin typeface="DejaVu Serif"/>
                <a:ea typeface="DejaVu Serif"/>
              </a:rPr>
              <a:t>⟷</a:t>
            </a:r>
            <a:r>
              <a:rPr b="0" lang="hr-HR" sz="1350" spc="-1" strike="noStrike">
                <a:solidFill>
                  <a:srgbClr val="0c0c0c"/>
                </a:solidFill>
                <a:latin typeface="Arial"/>
                <a:ea typeface="DejaVu Serif"/>
              </a:rPr>
              <a:t> </a:t>
            </a:r>
            <a:r>
              <a:rPr b="0" lang="hr-HR" sz="1350" spc="-1" strike="noStrike">
                <a:solidFill>
                  <a:srgbClr val="0c0c0c"/>
                </a:solidFill>
                <a:latin typeface="Arial"/>
              </a:rPr>
              <a:t>CPU model transfer</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Provides support for saving fit forest models </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23.10 - prototyping on the CPU, fitting on the GPU</a:t>
            </a:r>
            <a:endParaRPr b="0" lang="hr-HR" sz="1350" spc="-1" strike="noStrike">
              <a:latin typeface="Arial"/>
            </a:endParaRPr>
          </a:p>
        </p:txBody>
      </p:sp>
      <p:pic>
        <p:nvPicPr>
          <p:cNvPr id="207" name="" descr=""/>
          <p:cNvPicPr/>
          <p:nvPr/>
        </p:nvPicPr>
        <p:blipFill>
          <a:blip r:embed="rId1"/>
          <a:stretch/>
        </p:blipFill>
        <p:spPr>
          <a:xfrm>
            <a:off x="3593520" y="1267560"/>
            <a:ext cx="5321880" cy="2743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628560" y="273960"/>
            <a:ext cx="7886160" cy="993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2029" spc="-1" strike="noStrike">
                <a:solidFill>
                  <a:srgbClr val="181818"/>
                </a:solidFill>
                <a:latin typeface="Arial"/>
              </a:rPr>
              <a:t>Dask – distributed computing in Python</a:t>
            </a:r>
            <a:endParaRPr b="0" lang="hr-HR" sz="2029" spc="-1" strike="noStrike">
              <a:latin typeface="Arial"/>
            </a:endParaRPr>
          </a:p>
        </p:txBody>
      </p:sp>
      <p:sp>
        <p:nvSpPr>
          <p:cNvPr id="209" name="CustomShape 2"/>
          <p:cNvSpPr/>
          <p:nvPr/>
        </p:nvSpPr>
        <p:spPr>
          <a:xfrm>
            <a:off x="7562880" y="4767120"/>
            <a:ext cx="12960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2023.10.19</a:t>
            </a:r>
            <a:endParaRPr b="0" lang="hr-HR" sz="900" spc="-1" strike="noStrike">
              <a:latin typeface="Arial"/>
            </a:endParaRPr>
          </a:p>
        </p:txBody>
      </p:sp>
      <p:sp>
        <p:nvSpPr>
          <p:cNvPr id="210" name="CustomShape 3"/>
          <p:cNvSpPr/>
          <p:nvPr/>
        </p:nvSpPr>
        <p:spPr>
          <a:xfrm>
            <a:off x="2048760" y="4767120"/>
            <a:ext cx="5119200" cy="273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i="1" lang="hr-HR" sz="900" spc="-1" strike="noStrike">
                <a:solidFill>
                  <a:srgbClr val="0c0c0c"/>
                </a:solidFill>
                <a:latin typeface="Arial"/>
              </a:rPr>
              <a:t>ai2future 2023.</a:t>
            </a:r>
            <a:endParaRPr b="0" lang="hr-HR" sz="900" spc="-1" strike="noStrike">
              <a:latin typeface="Arial"/>
            </a:endParaRPr>
          </a:p>
        </p:txBody>
      </p:sp>
      <p:sp>
        <p:nvSpPr>
          <p:cNvPr id="211" name="CustomShape 4"/>
          <p:cNvSpPr/>
          <p:nvPr/>
        </p:nvSpPr>
        <p:spPr>
          <a:xfrm>
            <a:off x="628560" y="1369080"/>
            <a:ext cx="3257640" cy="2288520"/>
          </a:xfrm>
          <a:prstGeom prst="rect">
            <a:avLst/>
          </a:prstGeom>
          <a:noFill/>
          <a:ln w="0">
            <a:noFill/>
          </a:ln>
        </p:spPr>
        <p:style>
          <a:lnRef idx="0"/>
          <a:fillRef idx="0"/>
          <a:effectRef idx="0"/>
          <a:fontRef idx="minor"/>
        </p:style>
        <p:txBody>
          <a:bodyPr lIns="90000" rIns="90000" tIns="45000" bIns="45000">
            <a:noAutofit/>
          </a:bodyPr>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Framework for distributed Python applications</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Geared towards large scale data processing</a:t>
            </a:r>
            <a:endParaRPr b="0" lang="hr-HR" sz="1350" spc="-1" strike="noStrike">
              <a:latin typeface="Arial"/>
            </a:endParaRPr>
          </a:p>
          <a:p>
            <a:pPr marL="172800" indent="-172080">
              <a:lnSpc>
                <a:spcPct val="90000"/>
              </a:lnSpc>
              <a:spcBef>
                <a:spcPts val="751"/>
              </a:spcBef>
              <a:buClr>
                <a:srgbClr val="c00000"/>
              </a:buClr>
              <a:buFont typeface="Arial"/>
              <a:buChar char="•"/>
            </a:pPr>
            <a:r>
              <a:rPr b="0" lang="hr-HR" sz="1350" spc="-1" strike="noStrike">
                <a:solidFill>
                  <a:srgbClr val="0c0c0c"/>
                </a:solidFill>
                <a:latin typeface="Arial"/>
              </a:rPr>
              <a:t>Operations as computational graphs</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Tasks and values</a:t>
            </a:r>
            <a:endParaRPr b="0" lang="hr-HR" sz="1350" spc="-1" strike="noStrike">
              <a:latin typeface="Arial"/>
            </a:endParaRPr>
          </a:p>
          <a:p>
            <a:pPr lvl="1" marL="432000" indent="-216000">
              <a:lnSpc>
                <a:spcPct val="90000"/>
              </a:lnSpc>
              <a:spcBef>
                <a:spcPts val="751"/>
              </a:spcBef>
              <a:buClr>
                <a:srgbClr val="000000"/>
              </a:buClr>
              <a:buSzPct val="45000"/>
              <a:buFont typeface="Wingdings" charset="2"/>
              <a:buChar char=""/>
            </a:pPr>
            <a:r>
              <a:rPr b="0" lang="hr-HR" sz="1350" spc="-1" strike="noStrike">
                <a:solidFill>
                  <a:srgbClr val="0c0c0c"/>
                </a:solidFill>
                <a:latin typeface="Arial"/>
              </a:rPr>
              <a:t>Asynchronous scheduling via a dask cluster</a:t>
            </a:r>
            <a:endParaRPr b="0" lang="hr-HR" sz="1350" spc="-1" strike="noStrike">
              <a:latin typeface="Arial"/>
            </a:endParaRPr>
          </a:p>
        </p:txBody>
      </p:sp>
      <p:pic>
        <p:nvPicPr>
          <p:cNvPr id="212" name="" descr=""/>
          <p:cNvPicPr/>
          <p:nvPr/>
        </p:nvPicPr>
        <p:blipFill>
          <a:blip r:embed="rId1"/>
          <a:stretch/>
        </p:blipFill>
        <p:spPr>
          <a:xfrm>
            <a:off x="4114800" y="1600200"/>
            <a:ext cx="4800600" cy="2286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2318</TotalTime>
  <Application>LibreOffice/7.0.4.2$Linux_X86_64 LibreOffice_project/00$Build-2</Application>
  <AppVersion>15.0000</AppVersion>
  <Words>119</Words>
  <Paragraphs>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2014-09-19T07:16:42Z</dcterms:created>
  <dc:creator>Kruno Golubić</dc:creator>
  <dc:description/>
  <dc:language>en-US</dc:language>
  <cp:lastModifiedBy/>
  <cp:lastPrinted>2014-06-24T07:01:20Z</cp:lastPrinted>
  <dcterms:modified xsi:type="dcterms:W3CDTF">2023-10-19T09:17:53Z</dcterms:modified>
  <cp:revision>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(16:9)</vt:lpwstr>
  </property>
  <property fmtid="{D5CDD505-2E9C-101B-9397-08002B2CF9AE}" pid="4" name="Slides">
    <vt:i4>5</vt:i4>
  </property>
</Properties>
</file>